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1102" r:id="rId2"/>
    <p:sldId id="1084" r:id="rId3"/>
    <p:sldId id="330" r:id="rId4"/>
    <p:sldId id="271" r:id="rId5"/>
    <p:sldId id="273" r:id="rId6"/>
    <p:sldId id="290" r:id="rId7"/>
    <p:sldId id="291" r:id="rId8"/>
    <p:sldId id="294" r:id="rId9"/>
    <p:sldId id="292" r:id="rId10"/>
    <p:sldId id="304" r:id="rId11"/>
    <p:sldId id="303" r:id="rId12"/>
    <p:sldId id="295" r:id="rId13"/>
    <p:sldId id="296" r:id="rId14"/>
    <p:sldId id="305" r:id="rId15"/>
    <p:sldId id="297" r:id="rId16"/>
    <p:sldId id="306" r:id="rId17"/>
    <p:sldId id="298" r:id="rId18"/>
    <p:sldId id="307" r:id="rId19"/>
    <p:sldId id="308" r:id="rId20"/>
    <p:sldId id="299" r:id="rId21"/>
    <p:sldId id="300" r:id="rId22"/>
    <p:sldId id="301" r:id="rId23"/>
    <p:sldId id="309" r:id="rId24"/>
    <p:sldId id="302" r:id="rId25"/>
    <p:sldId id="318" r:id="rId26"/>
    <p:sldId id="1086" r:id="rId27"/>
    <p:sldId id="319" r:id="rId28"/>
    <p:sldId id="328" r:id="rId29"/>
    <p:sldId id="326" r:id="rId30"/>
    <p:sldId id="327" r:id="rId31"/>
    <p:sldId id="321" r:id="rId32"/>
    <p:sldId id="331" r:id="rId33"/>
    <p:sldId id="332" r:id="rId34"/>
    <p:sldId id="1103" r:id="rId35"/>
    <p:sldId id="270" r:id="rId36"/>
    <p:sldId id="329" r:id="rId37"/>
    <p:sldId id="333" r:id="rId38"/>
    <p:sldId id="1061" r:id="rId39"/>
    <p:sldId id="1068" r:id="rId40"/>
    <p:sldId id="1069" r:id="rId41"/>
    <p:sldId id="1070" r:id="rId42"/>
    <p:sldId id="1071" r:id="rId43"/>
    <p:sldId id="1072" r:id="rId44"/>
    <p:sldId id="1062" r:id="rId45"/>
    <p:sldId id="1063" r:id="rId46"/>
    <p:sldId id="1073" r:id="rId47"/>
    <p:sldId id="1074" r:id="rId48"/>
    <p:sldId id="334" r:id="rId49"/>
    <p:sldId id="1075" r:id="rId50"/>
    <p:sldId id="1076" r:id="rId51"/>
    <p:sldId id="1077" r:id="rId52"/>
    <p:sldId id="1088" r:id="rId53"/>
    <p:sldId id="1089" r:id="rId54"/>
    <p:sldId id="1090" r:id="rId55"/>
    <p:sldId id="1091" r:id="rId56"/>
    <p:sldId id="1092" r:id="rId57"/>
    <p:sldId id="1104" r:id="rId58"/>
    <p:sldId id="1094" r:id="rId59"/>
    <p:sldId id="1095" r:id="rId60"/>
    <p:sldId id="1096" r:id="rId61"/>
    <p:sldId id="1097" r:id="rId62"/>
    <p:sldId id="1098" r:id="rId63"/>
    <p:sldId id="1099" r:id="rId64"/>
    <p:sldId id="1064" r:id="rId65"/>
    <p:sldId id="1065" r:id="rId66"/>
    <p:sldId id="1100" r:id="rId67"/>
    <p:sldId id="1053" r:id="rId68"/>
    <p:sldId id="1066" r:id="rId69"/>
    <p:sldId id="1067" r:id="rId70"/>
    <p:sldId id="1101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C2201BE-FDB5-49AC-9E92-D1325826E316}">
          <p14:sldIdLst/>
        </p14:section>
        <p14:section name="默认节" id="{3707B037-522F-455B-BF2E-7E630AA32A12}">
          <p14:sldIdLst>
            <p14:sldId id="1102"/>
            <p14:sldId id="1084"/>
            <p14:sldId id="330"/>
            <p14:sldId id="271"/>
            <p14:sldId id="273"/>
            <p14:sldId id="290"/>
            <p14:sldId id="291"/>
            <p14:sldId id="294"/>
            <p14:sldId id="292"/>
            <p14:sldId id="304"/>
            <p14:sldId id="303"/>
            <p14:sldId id="295"/>
            <p14:sldId id="296"/>
            <p14:sldId id="305"/>
            <p14:sldId id="297"/>
            <p14:sldId id="306"/>
            <p14:sldId id="298"/>
            <p14:sldId id="307"/>
            <p14:sldId id="308"/>
            <p14:sldId id="299"/>
            <p14:sldId id="300"/>
            <p14:sldId id="301"/>
            <p14:sldId id="309"/>
            <p14:sldId id="302"/>
            <p14:sldId id="318"/>
            <p14:sldId id="1086"/>
            <p14:sldId id="319"/>
            <p14:sldId id="328"/>
            <p14:sldId id="326"/>
            <p14:sldId id="327"/>
            <p14:sldId id="321"/>
            <p14:sldId id="331"/>
            <p14:sldId id="332"/>
          </p14:sldIdLst>
        </p14:section>
        <p14:section name="默认节" id="{F0BA4867-0055-462A-A301-648C8FEF17A5}">
          <p14:sldIdLst>
            <p14:sldId id="1103"/>
            <p14:sldId id="270"/>
            <p14:sldId id="329"/>
            <p14:sldId id="333"/>
            <p14:sldId id="1061"/>
            <p14:sldId id="1068"/>
            <p14:sldId id="1069"/>
            <p14:sldId id="1070"/>
            <p14:sldId id="1071"/>
            <p14:sldId id="1072"/>
            <p14:sldId id="1062"/>
            <p14:sldId id="1063"/>
            <p14:sldId id="1073"/>
            <p14:sldId id="1074"/>
            <p14:sldId id="334"/>
            <p14:sldId id="1075"/>
            <p14:sldId id="1076"/>
            <p14:sldId id="1077"/>
            <p14:sldId id="1088"/>
            <p14:sldId id="1089"/>
            <p14:sldId id="1090"/>
            <p14:sldId id="1091"/>
            <p14:sldId id="1092"/>
            <p14:sldId id="1104"/>
            <p14:sldId id="1094"/>
            <p14:sldId id="1095"/>
            <p14:sldId id="1096"/>
            <p14:sldId id="1097"/>
            <p14:sldId id="1098"/>
            <p14:sldId id="1099"/>
            <p14:sldId id="1064"/>
            <p14:sldId id="1065"/>
            <p14:sldId id="1100"/>
            <p14:sldId id="1053"/>
            <p14:sldId id="1066"/>
            <p14:sldId id="1067"/>
            <p14:sldId id="110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53" autoAdjust="0"/>
    <p:restoredTop sz="94660"/>
  </p:normalViewPr>
  <p:slideViewPr>
    <p:cSldViewPr snapToGrid="0">
      <p:cViewPr>
        <p:scale>
          <a:sx n="100" d="100"/>
          <a:sy n="100" d="100"/>
        </p:scale>
        <p:origin x="5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FB79E-2AD1-4B7D-BB47-6F45AB59725E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7D38F-6BFB-4FC9-ADF3-5DC22BBDF0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578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07D38F-6BFB-4FC9-ADF3-5DC22BBDF061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64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EDCE54-B3E4-BD9F-CADA-841766D53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C3F9A52-4752-7615-CDEC-16F2635AD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E38DE5-576D-6210-8A17-5B4B1F7B1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D0B918-EE03-0CA9-07E0-E9592DEFD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00B5F8-F901-4A46-065A-E7748DC50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946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80C58B-3810-2B69-1DB4-F93308E84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6F87EAF-6B3D-65A8-76D7-C22358CF7C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E47A5C-9CB2-DC7F-943E-BB24DB5B6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908230-D6EE-69A5-9B9D-452DF8119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43EF57-96A2-0CB8-C5A5-AED67BACA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71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B631228-8F1F-DD47-8301-0FB3228F77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003B21-EE5E-9834-7533-1F11CDB5B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2257EE-6416-1A07-822D-041407826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ECC10F-5ACD-156F-E5EF-73B33871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43036A-2B85-2CB0-5A00-EE9540424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081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0A9C85-FDC6-4048-AC79-CC72225F8E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E0875055-916B-4C81-A943-50A9561675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0684" y="1155699"/>
            <a:ext cx="4163231" cy="4943679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一级标题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0"/>
            <a:r>
              <a:rPr lang="zh-CN" altLang="en-US" dirty="0"/>
              <a:t>一级标题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0"/>
            <a:r>
              <a:rPr lang="zh-CN" altLang="en-US" dirty="0"/>
              <a:t>一级标题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0"/>
            <a:r>
              <a:rPr lang="zh-CN" altLang="en-US" dirty="0"/>
              <a:t>一级标题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0788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50A9C85-FDC6-4048-AC79-CC72225F8E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E0875055-916B-4C81-A943-50A95616759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30684" y="3094954"/>
            <a:ext cx="4163231" cy="66809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一级标题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D064846-5B02-42E3-B73B-99E393F58F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82269" y="1892575"/>
            <a:ext cx="3072849" cy="30728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BBD6035-978D-4379-ACD8-E5AA1C18D464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028763" y="3128040"/>
            <a:ext cx="4163232" cy="701675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050642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2B3967-9AFE-4E7D-8D00-A156E86BB2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9" y="1155699"/>
            <a:ext cx="12006261" cy="4943679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198E70-4ECC-484C-ADCF-5F6A934BC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76C12-23CD-43C4-A72E-7E730ED43D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885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135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A4DCE-5546-2AC3-E7C3-48FB2A6FD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D8F7B0-9B75-096C-FF84-EF447E4FA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1DA7A9-4826-C39E-A158-6C0BF9DB5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5BDF86-5A6D-7079-0207-8986A7AAE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BC2861-1A3E-54D6-C84C-169518188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20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EC569-02C6-63F8-E5A6-4E3228A6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96910F-57EE-34E1-A62E-10DF07711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3C5D08-0C5B-C4BC-6A96-CC95DEC8B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30B57C-33ED-0B6C-2A3B-662EE220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6883A0-2142-86B3-4A3F-4EE3BAF93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604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39BCCC-371D-A137-DE61-9A2DF577A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CB7C92-0EB2-1EE5-1860-20C1104B6B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81EF0C-14BB-379E-3253-EEA514FA6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80AE563-7F16-DDF1-7427-865735F05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DA5AB6-9EC6-0E8A-84CF-106408168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E5A042-BC0D-0B72-FD63-501C0E464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4398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F4162-3677-2767-A7E3-690B31A52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86C7E6-0C83-FD07-9F1A-FFA72196DB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B0594B8-0676-37F0-CD12-70DBF73CC2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B02A91F-7EA0-28AE-0F70-2B90893608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53AB647-B029-98F2-9076-70DBEE78AB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D2A81-71CC-1123-A33D-F0EB7D22D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BBA6A25-15F9-7A68-E95B-D9DE0B473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1523F84-43C8-5233-3B46-02BE86AF8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47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684E0C-4538-360F-5BE2-EBA697A70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A886AC-552D-7859-8444-00DBF1E07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75FB75-3E10-C803-921D-F9A4E6D05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D1527D-ACB2-0A95-D77B-377C73D0C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491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38F3AA-D10D-A057-0563-3671AFB95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77E6769-0A6D-32FC-04D8-662E8B59D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77AB9E-A4C0-E91C-5490-49D06F98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59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FECF31-7707-0788-9BFE-F3ACF31B5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CB83A2-2F32-128E-DDCB-D71646885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DE8C5A-A1A8-8C2A-B851-799A20EB2E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1322A3-2B53-86B2-ABAD-5DA4A44EF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665F6E-95C6-0CBC-1219-F1C1DD34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64BAE86-93A2-CB65-C1F7-971C35A3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266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3C255F-65E9-2782-DF24-FB9037899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432D87B-3C89-CD1A-3BBE-37D609620F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933ED7E-487B-82BC-0C7B-118C78BCB8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5EFDE3-F43A-A539-1795-0EFC9EEC8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B79B74-6CB8-EC95-2618-2C1C77E9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B8FC82-5FF0-CB34-81B1-22B84B7D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725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B65BE26-6AB7-1686-D150-AA2D0784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3A911C-C770-0971-F1AA-97F1F6DED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06B817-40AD-0878-5D79-0D56C0ECE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1CE9034-EE1B-4DDB-A773-FE5897969710}" type="datetimeFigureOut">
              <a:rPr lang="zh-CN" altLang="en-US" smtClean="0"/>
              <a:t>2024/9/2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14A585-E01C-6A7D-6696-975EE6319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F4E9475-17AA-0ADF-1E2D-232D1FCFB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FCADAB8-F335-465C-B328-62B7A1A076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202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opencv.org/" TargetMode="Externa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0.png"/><Relationship Id="rId4" Type="http://schemas.openxmlformats.org/officeDocument/2006/relationships/image" Target="../media/image6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github.com/tensorflow/tensorflow/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tensorflow/tensorflow/releases/tag/v2.4.0" TargetMode="Externa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439920"/>
            <a:ext cx="12192000" cy="241807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33785" y="6413097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TJPU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矩形: 圆角 20"/>
          <p:cNvSpPr/>
          <p:nvPr/>
        </p:nvSpPr>
        <p:spPr>
          <a:xfrm flipH="1">
            <a:off x="695324" y="539523"/>
            <a:ext cx="10801350" cy="5414764"/>
          </a:xfrm>
          <a:prstGeom prst="roundRect">
            <a:avLst>
              <a:gd name="adj" fmla="val 5622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图片包含 天空, 户外, 轨道, 场景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28" b="19900"/>
          <a:stretch>
            <a:fillRect/>
          </a:stretch>
        </p:blipFill>
        <p:spPr>
          <a:xfrm>
            <a:off x="695324" y="539523"/>
            <a:ext cx="10801350" cy="1991648"/>
          </a:xfrm>
          <a:prstGeom prst="round2SameRect">
            <a:avLst>
              <a:gd name="adj1" fmla="val 12670"/>
              <a:gd name="adj2" fmla="val 0"/>
            </a:avLst>
          </a:prstGeom>
        </p:spPr>
      </p:pic>
      <p:sp>
        <p:nvSpPr>
          <p:cNvPr id="23" name="矩形: 圆角 22"/>
          <p:cNvSpPr/>
          <p:nvPr/>
        </p:nvSpPr>
        <p:spPr>
          <a:xfrm>
            <a:off x="4177928" y="5072246"/>
            <a:ext cx="3543283" cy="461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369783" y="5033978"/>
            <a:ext cx="31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lixiangyu97@sina.com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2224027" y="5150225"/>
            <a:ext cx="2815356" cy="2822534"/>
            <a:chOff x="9713663" y="265785"/>
            <a:chExt cx="416398" cy="417460"/>
          </a:xfrm>
          <a:solidFill>
            <a:schemeClr val="bg1">
              <a:alpha val="20000"/>
            </a:schemeClr>
          </a:solidFill>
        </p:grpSpPr>
        <p:sp>
          <p:nvSpPr>
            <p:cNvPr id="57" name="îṩḻîḍê"/>
            <p:cNvSpPr/>
            <p:nvPr userDrawn="1"/>
          </p:nvSpPr>
          <p:spPr bwMode="auto">
            <a:xfrm>
              <a:off x="9713663" y="265785"/>
              <a:ext cx="416398" cy="417460"/>
            </a:xfrm>
            <a:custGeom>
              <a:avLst/>
              <a:gdLst>
                <a:gd name="T0" fmla="*/ 221 w 443"/>
                <a:gd name="T1" fmla="*/ 8 h 442"/>
                <a:gd name="T2" fmla="*/ 434 w 443"/>
                <a:gd name="T3" fmla="*/ 221 h 442"/>
                <a:gd name="T4" fmla="*/ 221 w 443"/>
                <a:gd name="T5" fmla="*/ 434 h 442"/>
                <a:gd name="T6" fmla="*/ 9 w 443"/>
                <a:gd name="T7" fmla="*/ 221 h 442"/>
                <a:gd name="T8" fmla="*/ 221 w 443"/>
                <a:gd name="T9" fmla="*/ 8 h 442"/>
                <a:gd name="T10" fmla="*/ 221 w 443"/>
                <a:gd name="T11" fmla="*/ 0 h 442"/>
                <a:gd name="T12" fmla="*/ 443 w 443"/>
                <a:gd name="T13" fmla="*/ 221 h 442"/>
                <a:gd name="T14" fmla="*/ 221 w 443"/>
                <a:gd name="T15" fmla="*/ 442 h 442"/>
                <a:gd name="T16" fmla="*/ 0 w 443"/>
                <a:gd name="T17" fmla="*/ 221 h 442"/>
                <a:gd name="T18" fmla="*/ 221 w 443"/>
                <a:gd name="T1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442">
                  <a:moveTo>
                    <a:pt x="221" y="8"/>
                  </a:moveTo>
                  <a:cubicBezTo>
                    <a:pt x="339" y="8"/>
                    <a:pt x="434" y="104"/>
                    <a:pt x="434" y="221"/>
                  </a:cubicBezTo>
                  <a:cubicBezTo>
                    <a:pt x="434" y="338"/>
                    <a:pt x="339" y="434"/>
                    <a:pt x="221" y="434"/>
                  </a:cubicBezTo>
                  <a:cubicBezTo>
                    <a:pt x="104" y="434"/>
                    <a:pt x="9" y="338"/>
                    <a:pt x="9" y="221"/>
                  </a:cubicBezTo>
                  <a:cubicBezTo>
                    <a:pt x="9" y="104"/>
                    <a:pt x="104" y="8"/>
                    <a:pt x="221" y="8"/>
                  </a:cubicBezTo>
                  <a:moveTo>
                    <a:pt x="221" y="0"/>
                  </a:moveTo>
                  <a:cubicBezTo>
                    <a:pt x="343" y="0"/>
                    <a:pt x="443" y="99"/>
                    <a:pt x="443" y="221"/>
                  </a:cubicBezTo>
                  <a:cubicBezTo>
                    <a:pt x="443" y="343"/>
                    <a:pt x="343" y="442"/>
                    <a:pt x="221" y="442"/>
                  </a:cubicBezTo>
                  <a:cubicBezTo>
                    <a:pt x="100" y="442"/>
                    <a:pt x="0" y="343"/>
                    <a:pt x="0" y="221"/>
                  </a:cubicBezTo>
                  <a:cubicBezTo>
                    <a:pt x="0" y="99"/>
                    <a:pt x="100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íšḻîḋe"/>
            <p:cNvSpPr/>
            <p:nvPr userDrawn="1"/>
          </p:nvSpPr>
          <p:spPr bwMode="auto">
            <a:xfrm>
              <a:off x="9736305" y="288427"/>
              <a:ext cx="371468" cy="262505"/>
            </a:xfrm>
            <a:custGeom>
              <a:avLst/>
              <a:gdLst>
                <a:gd name="T0" fmla="*/ 359 w 395"/>
                <a:gd name="T1" fmla="*/ 255 h 278"/>
                <a:gd name="T2" fmla="*/ 377 w 395"/>
                <a:gd name="T3" fmla="*/ 278 h 278"/>
                <a:gd name="T4" fmla="*/ 362 w 395"/>
                <a:gd name="T5" fmla="*/ 239 h 278"/>
                <a:gd name="T6" fmla="*/ 386 w 395"/>
                <a:gd name="T7" fmla="*/ 226 h 278"/>
                <a:gd name="T8" fmla="*/ 385 w 395"/>
                <a:gd name="T9" fmla="*/ 212 h 278"/>
                <a:gd name="T10" fmla="*/ 367 w 395"/>
                <a:gd name="T11" fmla="*/ 220 h 278"/>
                <a:gd name="T12" fmla="*/ 374 w 395"/>
                <a:gd name="T13" fmla="*/ 201 h 278"/>
                <a:gd name="T14" fmla="*/ 384 w 395"/>
                <a:gd name="T15" fmla="*/ 192 h 278"/>
                <a:gd name="T16" fmla="*/ 382 w 395"/>
                <a:gd name="T17" fmla="*/ 134 h 278"/>
                <a:gd name="T18" fmla="*/ 383 w 395"/>
                <a:gd name="T19" fmla="*/ 140 h 278"/>
                <a:gd name="T20" fmla="*/ 372 w 395"/>
                <a:gd name="T21" fmla="*/ 143 h 278"/>
                <a:gd name="T22" fmla="*/ 352 w 395"/>
                <a:gd name="T23" fmla="*/ 127 h 278"/>
                <a:gd name="T24" fmla="*/ 369 w 395"/>
                <a:gd name="T25" fmla="*/ 123 h 278"/>
                <a:gd name="T26" fmla="*/ 339 w 395"/>
                <a:gd name="T27" fmla="*/ 100 h 278"/>
                <a:gd name="T28" fmla="*/ 358 w 395"/>
                <a:gd name="T29" fmla="*/ 98 h 278"/>
                <a:gd name="T30" fmla="*/ 324 w 395"/>
                <a:gd name="T31" fmla="*/ 80 h 278"/>
                <a:gd name="T32" fmla="*/ 337 w 395"/>
                <a:gd name="T33" fmla="*/ 60 h 278"/>
                <a:gd name="T34" fmla="*/ 334 w 395"/>
                <a:gd name="T35" fmla="*/ 57 h 278"/>
                <a:gd name="T36" fmla="*/ 322 w 395"/>
                <a:gd name="T37" fmla="*/ 45 h 278"/>
                <a:gd name="T38" fmla="*/ 327 w 395"/>
                <a:gd name="T39" fmla="*/ 51 h 278"/>
                <a:gd name="T40" fmla="*/ 296 w 395"/>
                <a:gd name="T41" fmla="*/ 36 h 278"/>
                <a:gd name="T42" fmla="*/ 257 w 395"/>
                <a:gd name="T43" fmla="*/ 35 h 278"/>
                <a:gd name="T44" fmla="*/ 262 w 395"/>
                <a:gd name="T45" fmla="*/ 38 h 278"/>
                <a:gd name="T46" fmla="*/ 232 w 395"/>
                <a:gd name="T47" fmla="*/ 29 h 278"/>
                <a:gd name="T48" fmla="*/ 230 w 395"/>
                <a:gd name="T49" fmla="*/ 3 h 278"/>
                <a:gd name="T50" fmla="*/ 210 w 395"/>
                <a:gd name="T51" fmla="*/ 28 h 278"/>
                <a:gd name="T52" fmla="*/ 192 w 395"/>
                <a:gd name="T53" fmla="*/ 27 h 278"/>
                <a:gd name="T54" fmla="*/ 206 w 395"/>
                <a:gd name="T55" fmla="*/ 2 h 278"/>
                <a:gd name="T56" fmla="*/ 224 w 395"/>
                <a:gd name="T57" fmla="*/ 4 h 278"/>
                <a:gd name="T58" fmla="*/ 188 w 395"/>
                <a:gd name="T59" fmla="*/ 2 h 278"/>
                <a:gd name="T60" fmla="*/ 145 w 395"/>
                <a:gd name="T61" fmla="*/ 35 h 278"/>
                <a:gd name="T62" fmla="*/ 157 w 395"/>
                <a:gd name="T63" fmla="*/ 10 h 278"/>
                <a:gd name="T64" fmla="*/ 159 w 395"/>
                <a:gd name="T65" fmla="*/ 22 h 278"/>
                <a:gd name="T66" fmla="*/ 135 w 395"/>
                <a:gd name="T67" fmla="*/ 14 h 278"/>
                <a:gd name="T68" fmla="*/ 127 w 395"/>
                <a:gd name="T69" fmla="*/ 43 h 278"/>
                <a:gd name="T70" fmla="*/ 111 w 395"/>
                <a:gd name="T71" fmla="*/ 20 h 278"/>
                <a:gd name="T72" fmla="*/ 106 w 395"/>
                <a:gd name="T73" fmla="*/ 54 h 278"/>
                <a:gd name="T74" fmla="*/ 106 w 395"/>
                <a:gd name="T75" fmla="*/ 30 h 278"/>
                <a:gd name="T76" fmla="*/ 73 w 395"/>
                <a:gd name="T77" fmla="*/ 48 h 278"/>
                <a:gd name="T78" fmla="*/ 99 w 395"/>
                <a:gd name="T79" fmla="*/ 55 h 278"/>
                <a:gd name="T80" fmla="*/ 65 w 395"/>
                <a:gd name="T81" fmla="*/ 86 h 278"/>
                <a:gd name="T82" fmla="*/ 50 w 395"/>
                <a:gd name="T83" fmla="*/ 98 h 278"/>
                <a:gd name="T84" fmla="*/ 31 w 395"/>
                <a:gd name="T85" fmla="*/ 95 h 278"/>
                <a:gd name="T86" fmla="*/ 19 w 395"/>
                <a:gd name="T87" fmla="*/ 130 h 278"/>
                <a:gd name="T88" fmla="*/ 13 w 395"/>
                <a:gd name="T89" fmla="*/ 132 h 278"/>
                <a:gd name="T90" fmla="*/ 25 w 395"/>
                <a:gd name="T91" fmla="*/ 107 h 278"/>
                <a:gd name="T92" fmla="*/ 8 w 395"/>
                <a:gd name="T93" fmla="*/ 145 h 278"/>
                <a:gd name="T94" fmla="*/ 13 w 395"/>
                <a:gd name="T95" fmla="*/ 159 h 278"/>
                <a:gd name="T96" fmla="*/ 5 w 395"/>
                <a:gd name="T97" fmla="*/ 160 h 278"/>
                <a:gd name="T98" fmla="*/ 26 w 395"/>
                <a:gd name="T99" fmla="*/ 193 h 278"/>
                <a:gd name="T100" fmla="*/ 0 w 395"/>
                <a:gd name="T101" fmla="*/ 196 h 278"/>
                <a:gd name="T102" fmla="*/ 19 w 395"/>
                <a:gd name="T103" fmla="*/ 216 h 278"/>
                <a:gd name="T104" fmla="*/ 29 w 395"/>
                <a:gd name="T105" fmla="*/ 223 h 278"/>
                <a:gd name="T106" fmla="*/ 31 w 395"/>
                <a:gd name="T107" fmla="*/ 232 h 278"/>
                <a:gd name="T108" fmla="*/ 5 w 395"/>
                <a:gd name="T109" fmla="*/ 238 h 278"/>
                <a:gd name="T110" fmla="*/ 16 w 395"/>
                <a:gd name="T111" fmla="*/ 254 h 278"/>
                <a:gd name="T112" fmla="*/ 38 w 395"/>
                <a:gd name="T113" fmla="*/ 260 h 278"/>
                <a:gd name="T114" fmla="*/ 9 w 395"/>
                <a:gd name="T115" fmla="*/ 254 h 278"/>
                <a:gd name="T116" fmla="*/ 383 w 395"/>
                <a:gd name="T117" fmla="*/ 165 h 278"/>
                <a:gd name="T118" fmla="*/ 389 w 395"/>
                <a:gd name="T119" fmla="*/ 15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5" h="278">
                  <a:moveTo>
                    <a:pt x="376" y="277"/>
                  </a:moveTo>
                  <a:cubicBezTo>
                    <a:pt x="374" y="275"/>
                    <a:pt x="372" y="271"/>
                    <a:pt x="369" y="268"/>
                  </a:cubicBezTo>
                  <a:cubicBezTo>
                    <a:pt x="368" y="266"/>
                    <a:pt x="367" y="264"/>
                    <a:pt x="366" y="264"/>
                  </a:cubicBezTo>
                  <a:cubicBezTo>
                    <a:pt x="366" y="264"/>
                    <a:pt x="365" y="264"/>
                    <a:pt x="365" y="263"/>
                  </a:cubicBezTo>
                  <a:cubicBezTo>
                    <a:pt x="363" y="263"/>
                    <a:pt x="363" y="263"/>
                    <a:pt x="363" y="263"/>
                  </a:cubicBezTo>
                  <a:cubicBezTo>
                    <a:pt x="360" y="261"/>
                    <a:pt x="358" y="261"/>
                    <a:pt x="357" y="261"/>
                  </a:cubicBezTo>
                  <a:cubicBezTo>
                    <a:pt x="357" y="261"/>
                    <a:pt x="357" y="261"/>
                    <a:pt x="357" y="261"/>
                  </a:cubicBezTo>
                  <a:cubicBezTo>
                    <a:pt x="356" y="261"/>
                    <a:pt x="356" y="262"/>
                    <a:pt x="355" y="263"/>
                  </a:cubicBezTo>
                  <a:cubicBezTo>
                    <a:pt x="355" y="263"/>
                    <a:pt x="355" y="263"/>
                    <a:pt x="355" y="263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1"/>
                    <a:pt x="355" y="260"/>
                    <a:pt x="356" y="257"/>
                  </a:cubicBezTo>
                  <a:cubicBezTo>
                    <a:pt x="357" y="255"/>
                    <a:pt x="358" y="253"/>
                    <a:pt x="358" y="252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60" y="252"/>
                    <a:pt x="360" y="252"/>
                    <a:pt x="360" y="252"/>
                  </a:cubicBezTo>
                  <a:cubicBezTo>
                    <a:pt x="360" y="252"/>
                    <a:pt x="360" y="252"/>
                    <a:pt x="360" y="252"/>
                  </a:cubicBezTo>
                  <a:cubicBezTo>
                    <a:pt x="359" y="253"/>
                    <a:pt x="359" y="254"/>
                    <a:pt x="359" y="254"/>
                  </a:cubicBezTo>
                  <a:cubicBezTo>
                    <a:pt x="359" y="255"/>
                    <a:pt x="359" y="255"/>
                    <a:pt x="359" y="255"/>
                  </a:cubicBezTo>
                  <a:cubicBezTo>
                    <a:pt x="360" y="255"/>
                    <a:pt x="361" y="256"/>
                    <a:pt x="365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8" y="258"/>
                    <a:pt x="370" y="258"/>
                    <a:pt x="374" y="258"/>
                  </a:cubicBezTo>
                  <a:cubicBezTo>
                    <a:pt x="378" y="257"/>
                    <a:pt x="380" y="256"/>
                    <a:pt x="382" y="256"/>
                  </a:cubicBezTo>
                  <a:cubicBezTo>
                    <a:pt x="383" y="255"/>
                    <a:pt x="383" y="255"/>
                    <a:pt x="383" y="255"/>
                  </a:cubicBezTo>
                  <a:cubicBezTo>
                    <a:pt x="383" y="255"/>
                    <a:pt x="384" y="254"/>
                    <a:pt x="384" y="254"/>
                  </a:cubicBezTo>
                  <a:cubicBezTo>
                    <a:pt x="384" y="253"/>
                    <a:pt x="384" y="253"/>
                    <a:pt x="384" y="253"/>
                  </a:cubicBezTo>
                  <a:cubicBezTo>
                    <a:pt x="385" y="254"/>
                    <a:pt x="385" y="254"/>
                    <a:pt x="385" y="254"/>
                  </a:cubicBezTo>
                  <a:cubicBezTo>
                    <a:pt x="385" y="254"/>
                    <a:pt x="385" y="254"/>
                    <a:pt x="385" y="254"/>
                  </a:cubicBezTo>
                  <a:cubicBezTo>
                    <a:pt x="385" y="257"/>
                    <a:pt x="384" y="259"/>
                    <a:pt x="384" y="260"/>
                  </a:cubicBezTo>
                  <a:cubicBezTo>
                    <a:pt x="384" y="261"/>
                    <a:pt x="383" y="261"/>
                    <a:pt x="383" y="261"/>
                  </a:cubicBezTo>
                  <a:cubicBezTo>
                    <a:pt x="381" y="262"/>
                    <a:pt x="378" y="262"/>
                    <a:pt x="374" y="263"/>
                  </a:cubicBezTo>
                  <a:cubicBezTo>
                    <a:pt x="369" y="263"/>
                    <a:pt x="369" y="263"/>
                    <a:pt x="369" y="263"/>
                  </a:cubicBezTo>
                  <a:cubicBezTo>
                    <a:pt x="370" y="265"/>
                    <a:pt x="371" y="267"/>
                    <a:pt x="374" y="270"/>
                  </a:cubicBezTo>
                  <a:cubicBezTo>
                    <a:pt x="377" y="273"/>
                    <a:pt x="377" y="273"/>
                    <a:pt x="377" y="273"/>
                  </a:cubicBezTo>
                  <a:cubicBezTo>
                    <a:pt x="377" y="274"/>
                    <a:pt x="378" y="274"/>
                    <a:pt x="378" y="275"/>
                  </a:cubicBezTo>
                  <a:cubicBezTo>
                    <a:pt x="377" y="278"/>
                    <a:pt x="377" y="278"/>
                    <a:pt x="377" y="278"/>
                  </a:cubicBezTo>
                  <a:cubicBezTo>
                    <a:pt x="377" y="278"/>
                    <a:pt x="377" y="278"/>
                    <a:pt x="377" y="278"/>
                  </a:cubicBezTo>
                  <a:lnTo>
                    <a:pt x="376" y="277"/>
                  </a:lnTo>
                  <a:close/>
                  <a:moveTo>
                    <a:pt x="387" y="251"/>
                  </a:moveTo>
                  <a:cubicBezTo>
                    <a:pt x="386" y="250"/>
                    <a:pt x="385" y="250"/>
                    <a:pt x="384" y="250"/>
                  </a:cubicBezTo>
                  <a:cubicBezTo>
                    <a:pt x="381" y="249"/>
                    <a:pt x="381" y="249"/>
                    <a:pt x="381" y="249"/>
                  </a:cubicBezTo>
                  <a:cubicBezTo>
                    <a:pt x="381" y="249"/>
                    <a:pt x="381" y="249"/>
                    <a:pt x="381" y="249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3" y="248"/>
                    <a:pt x="384" y="248"/>
                    <a:pt x="384" y="248"/>
                  </a:cubicBezTo>
                  <a:cubicBezTo>
                    <a:pt x="384" y="248"/>
                    <a:pt x="385" y="248"/>
                    <a:pt x="385" y="247"/>
                  </a:cubicBezTo>
                  <a:cubicBezTo>
                    <a:pt x="385" y="247"/>
                    <a:pt x="385" y="246"/>
                    <a:pt x="386" y="243"/>
                  </a:cubicBezTo>
                  <a:cubicBezTo>
                    <a:pt x="387" y="241"/>
                    <a:pt x="387" y="241"/>
                    <a:pt x="387" y="241"/>
                  </a:cubicBezTo>
                  <a:cubicBezTo>
                    <a:pt x="386" y="241"/>
                    <a:pt x="384" y="240"/>
                    <a:pt x="381" y="240"/>
                  </a:cubicBezTo>
                  <a:cubicBezTo>
                    <a:pt x="371" y="237"/>
                    <a:pt x="371" y="237"/>
                    <a:pt x="371" y="237"/>
                  </a:cubicBezTo>
                  <a:cubicBezTo>
                    <a:pt x="368" y="237"/>
                    <a:pt x="366" y="236"/>
                    <a:pt x="365" y="236"/>
                  </a:cubicBezTo>
                  <a:cubicBezTo>
                    <a:pt x="365" y="236"/>
                    <a:pt x="364" y="236"/>
                    <a:pt x="364" y="237"/>
                  </a:cubicBezTo>
                  <a:cubicBezTo>
                    <a:pt x="364" y="237"/>
                    <a:pt x="364" y="238"/>
                    <a:pt x="363" y="239"/>
                  </a:cubicBezTo>
                  <a:cubicBezTo>
                    <a:pt x="363" y="239"/>
                    <a:pt x="363" y="239"/>
                    <a:pt x="363" y="239"/>
                  </a:cubicBezTo>
                  <a:cubicBezTo>
                    <a:pt x="362" y="239"/>
                    <a:pt x="362" y="239"/>
                    <a:pt x="362" y="239"/>
                  </a:cubicBezTo>
                  <a:cubicBezTo>
                    <a:pt x="362" y="238"/>
                    <a:pt x="362" y="238"/>
                    <a:pt x="362" y="238"/>
                  </a:cubicBezTo>
                  <a:cubicBezTo>
                    <a:pt x="362" y="237"/>
                    <a:pt x="363" y="235"/>
                    <a:pt x="363" y="233"/>
                  </a:cubicBezTo>
                  <a:cubicBezTo>
                    <a:pt x="364" y="230"/>
                    <a:pt x="364" y="228"/>
                    <a:pt x="364" y="227"/>
                  </a:cubicBezTo>
                  <a:cubicBezTo>
                    <a:pt x="365" y="227"/>
                    <a:pt x="365" y="227"/>
                    <a:pt x="365" y="227"/>
                  </a:cubicBezTo>
                  <a:cubicBezTo>
                    <a:pt x="366" y="227"/>
                    <a:pt x="366" y="227"/>
                    <a:pt x="366" y="227"/>
                  </a:cubicBezTo>
                  <a:cubicBezTo>
                    <a:pt x="366" y="227"/>
                    <a:pt x="366" y="227"/>
                    <a:pt x="366" y="227"/>
                  </a:cubicBezTo>
                  <a:cubicBezTo>
                    <a:pt x="366" y="229"/>
                    <a:pt x="366" y="229"/>
                    <a:pt x="366" y="230"/>
                  </a:cubicBezTo>
                  <a:cubicBezTo>
                    <a:pt x="366" y="230"/>
                    <a:pt x="366" y="230"/>
                    <a:pt x="366" y="230"/>
                  </a:cubicBezTo>
                  <a:cubicBezTo>
                    <a:pt x="367" y="231"/>
                    <a:pt x="369" y="231"/>
                    <a:pt x="372" y="232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6" y="235"/>
                    <a:pt x="387" y="235"/>
                    <a:pt x="388" y="236"/>
                  </a:cubicBezTo>
                  <a:cubicBezTo>
                    <a:pt x="388" y="233"/>
                    <a:pt x="388" y="233"/>
                    <a:pt x="388" y="233"/>
                  </a:cubicBezTo>
                  <a:cubicBezTo>
                    <a:pt x="389" y="231"/>
                    <a:pt x="389" y="229"/>
                    <a:pt x="389" y="229"/>
                  </a:cubicBezTo>
                  <a:cubicBezTo>
                    <a:pt x="389" y="229"/>
                    <a:pt x="389" y="229"/>
                    <a:pt x="389" y="228"/>
                  </a:cubicBezTo>
                  <a:cubicBezTo>
                    <a:pt x="389" y="228"/>
                    <a:pt x="388" y="228"/>
                    <a:pt x="388" y="228"/>
                  </a:cubicBezTo>
                  <a:cubicBezTo>
                    <a:pt x="387" y="228"/>
                    <a:pt x="386" y="227"/>
                    <a:pt x="386" y="227"/>
                  </a:cubicBezTo>
                  <a:cubicBezTo>
                    <a:pt x="386" y="227"/>
                    <a:pt x="386" y="227"/>
                    <a:pt x="386" y="227"/>
                  </a:cubicBezTo>
                  <a:cubicBezTo>
                    <a:pt x="386" y="226"/>
                    <a:pt x="386" y="226"/>
                    <a:pt x="386" y="226"/>
                  </a:cubicBezTo>
                  <a:cubicBezTo>
                    <a:pt x="386" y="226"/>
                    <a:pt x="386" y="226"/>
                    <a:pt x="386" y="226"/>
                  </a:cubicBezTo>
                  <a:cubicBezTo>
                    <a:pt x="389" y="226"/>
                    <a:pt x="389" y="226"/>
                    <a:pt x="389" y="226"/>
                  </a:cubicBezTo>
                  <a:cubicBezTo>
                    <a:pt x="390" y="227"/>
                    <a:pt x="391" y="227"/>
                    <a:pt x="392" y="227"/>
                  </a:cubicBezTo>
                  <a:cubicBezTo>
                    <a:pt x="392" y="227"/>
                    <a:pt x="392" y="227"/>
                    <a:pt x="392" y="227"/>
                  </a:cubicBezTo>
                  <a:cubicBezTo>
                    <a:pt x="392" y="228"/>
                    <a:pt x="391" y="230"/>
                    <a:pt x="390" y="235"/>
                  </a:cubicBezTo>
                  <a:cubicBezTo>
                    <a:pt x="389" y="243"/>
                    <a:pt x="389" y="243"/>
                    <a:pt x="389" y="243"/>
                  </a:cubicBezTo>
                  <a:cubicBezTo>
                    <a:pt x="388" y="247"/>
                    <a:pt x="387" y="250"/>
                    <a:pt x="387" y="251"/>
                  </a:cubicBezTo>
                  <a:close/>
                  <a:moveTo>
                    <a:pt x="366" y="220"/>
                  </a:moveTo>
                  <a:cubicBezTo>
                    <a:pt x="366" y="220"/>
                    <a:pt x="366" y="220"/>
                    <a:pt x="366" y="220"/>
                  </a:cubicBezTo>
                  <a:cubicBezTo>
                    <a:pt x="366" y="218"/>
                    <a:pt x="366" y="217"/>
                    <a:pt x="366" y="214"/>
                  </a:cubicBezTo>
                  <a:cubicBezTo>
                    <a:pt x="366" y="211"/>
                    <a:pt x="366" y="209"/>
                    <a:pt x="366" y="208"/>
                  </a:cubicBezTo>
                  <a:cubicBezTo>
                    <a:pt x="367" y="208"/>
                    <a:pt x="367" y="208"/>
                    <a:pt x="367" y="208"/>
                  </a:cubicBezTo>
                  <a:cubicBezTo>
                    <a:pt x="368" y="208"/>
                    <a:pt x="368" y="208"/>
                    <a:pt x="368" y="208"/>
                  </a:cubicBezTo>
                  <a:cubicBezTo>
                    <a:pt x="368" y="208"/>
                    <a:pt x="368" y="208"/>
                    <a:pt x="368" y="208"/>
                  </a:cubicBezTo>
                  <a:cubicBezTo>
                    <a:pt x="368" y="209"/>
                    <a:pt x="368" y="210"/>
                    <a:pt x="368" y="210"/>
                  </a:cubicBezTo>
                  <a:cubicBezTo>
                    <a:pt x="368" y="211"/>
                    <a:pt x="368" y="211"/>
                    <a:pt x="369" y="211"/>
                  </a:cubicBezTo>
                  <a:cubicBezTo>
                    <a:pt x="370" y="211"/>
                    <a:pt x="372" y="212"/>
                    <a:pt x="375" y="212"/>
                  </a:cubicBezTo>
                  <a:cubicBezTo>
                    <a:pt x="385" y="212"/>
                    <a:pt x="385" y="212"/>
                    <a:pt x="385" y="212"/>
                  </a:cubicBezTo>
                  <a:cubicBezTo>
                    <a:pt x="388" y="213"/>
                    <a:pt x="390" y="213"/>
                    <a:pt x="391" y="213"/>
                  </a:cubicBezTo>
                  <a:cubicBezTo>
                    <a:pt x="391" y="213"/>
                    <a:pt x="391" y="212"/>
                    <a:pt x="392" y="212"/>
                  </a:cubicBezTo>
                  <a:cubicBezTo>
                    <a:pt x="392" y="212"/>
                    <a:pt x="392" y="211"/>
                    <a:pt x="392" y="210"/>
                  </a:cubicBezTo>
                  <a:cubicBezTo>
                    <a:pt x="392" y="210"/>
                    <a:pt x="392" y="210"/>
                    <a:pt x="392" y="210"/>
                  </a:cubicBezTo>
                  <a:cubicBezTo>
                    <a:pt x="393" y="210"/>
                    <a:pt x="393" y="210"/>
                    <a:pt x="393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3" y="211"/>
                    <a:pt x="393" y="213"/>
                    <a:pt x="393" y="216"/>
                  </a:cubicBezTo>
                  <a:cubicBezTo>
                    <a:pt x="393" y="218"/>
                    <a:pt x="393" y="220"/>
                    <a:pt x="393" y="222"/>
                  </a:cubicBezTo>
                  <a:cubicBezTo>
                    <a:pt x="393" y="222"/>
                    <a:pt x="393" y="222"/>
                    <a:pt x="393" y="222"/>
                  </a:cubicBezTo>
                  <a:cubicBezTo>
                    <a:pt x="391" y="222"/>
                    <a:pt x="391" y="222"/>
                    <a:pt x="391" y="222"/>
                  </a:cubicBezTo>
                  <a:cubicBezTo>
                    <a:pt x="391" y="222"/>
                    <a:pt x="391" y="222"/>
                    <a:pt x="391" y="222"/>
                  </a:cubicBezTo>
                  <a:cubicBezTo>
                    <a:pt x="391" y="220"/>
                    <a:pt x="391" y="219"/>
                    <a:pt x="391" y="219"/>
                  </a:cubicBezTo>
                  <a:cubicBezTo>
                    <a:pt x="391" y="219"/>
                    <a:pt x="391" y="219"/>
                    <a:pt x="390" y="219"/>
                  </a:cubicBezTo>
                  <a:cubicBezTo>
                    <a:pt x="389" y="218"/>
                    <a:pt x="388" y="218"/>
                    <a:pt x="384" y="218"/>
                  </a:cubicBezTo>
                  <a:cubicBezTo>
                    <a:pt x="374" y="217"/>
                    <a:pt x="374" y="217"/>
                    <a:pt x="374" y="217"/>
                  </a:cubicBezTo>
                  <a:cubicBezTo>
                    <a:pt x="371" y="217"/>
                    <a:pt x="369" y="217"/>
                    <a:pt x="368" y="217"/>
                  </a:cubicBezTo>
                  <a:cubicBezTo>
                    <a:pt x="368" y="217"/>
                    <a:pt x="368" y="217"/>
                    <a:pt x="368" y="218"/>
                  </a:cubicBezTo>
                  <a:cubicBezTo>
                    <a:pt x="368" y="218"/>
                    <a:pt x="367" y="219"/>
                    <a:pt x="367" y="220"/>
                  </a:cubicBezTo>
                  <a:cubicBezTo>
                    <a:pt x="367" y="220"/>
                    <a:pt x="367" y="220"/>
                    <a:pt x="367" y="220"/>
                  </a:cubicBezTo>
                  <a:lnTo>
                    <a:pt x="366" y="220"/>
                  </a:lnTo>
                  <a:close/>
                  <a:moveTo>
                    <a:pt x="376" y="206"/>
                  </a:moveTo>
                  <a:cubicBezTo>
                    <a:pt x="374" y="206"/>
                    <a:pt x="372" y="205"/>
                    <a:pt x="371" y="204"/>
                  </a:cubicBezTo>
                  <a:cubicBezTo>
                    <a:pt x="369" y="203"/>
                    <a:pt x="368" y="202"/>
                    <a:pt x="367" y="200"/>
                  </a:cubicBezTo>
                  <a:cubicBezTo>
                    <a:pt x="367" y="198"/>
                    <a:pt x="366" y="197"/>
                    <a:pt x="366" y="194"/>
                  </a:cubicBezTo>
                  <a:cubicBezTo>
                    <a:pt x="366" y="192"/>
                    <a:pt x="367" y="189"/>
                    <a:pt x="368" y="186"/>
                  </a:cubicBezTo>
                  <a:cubicBezTo>
                    <a:pt x="368" y="186"/>
                    <a:pt x="368" y="186"/>
                    <a:pt x="368" y="186"/>
                  </a:cubicBezTo>
                  <a:cubicBezTo>
                    <a:pt x="370" y="186"/>
                    <a:pt x="372" y="187"/>
                    <a:pt x="375" y="186"/>
                  </a:cubicBezTo>
                  <a:cubicBezTo>
                    <a:pt x="375" y="187"/>
                    <a:pt x="375" y="187"/>
                    <a:pt x="375" y="187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4" y="188"/>
                    <a:pt x="374" y="188"/>
                    <a:pt x="374" y="188"/>
                  </a:cubicBezTo>
                  <a:cubicBezTo>
                    <a:pt x="374" y="188"/>
                    <a:pt x="373" y="188"/>
                    <a:pt x="371" y="188"/>
                  </a:cubicBezTo>
                  <a:cubicBezTo>
                    <a:pt x="371" y="189"/>
                    <a:pt x="370" y="190"/>
                    <a:pt x="369" y="191"/>
                  </a:cubicBezTo>
                  <a:cubicBezTo>
                    <a:pt x="369" y="192"/>
                    <a:pt x="369" y="194"/>
                    <a:pt x="369" y="195"/>
                  </a:cubicBezTo>
                  <a:cubicBezTo>
                    <a:pt x="369" y="197"/>
                    <a:pt x="370" y="199"/>
                    <a:pt x="371" y="200"/>
                  </a:cubicBezTo>
                  <a:cubicBezTo>
                    <a:pt x="372" y="200"/>
                    <a:pt x="373" y="201"/>
                    <a:pt x="374" y="201"/>
                  </a:cubicBezTo>
                  <a:cubicBezTo>
                    <a:pt x="376" y="201"/>
                    <a:pt x="377" y="200"/>
                    <a:pt x="378" y="198"/>
                  </a:cubicBezTo>
                  <a:cubicBezTo>
                    <a:pt x="378" y="198"/>
                    <a:pt x="378" y="197"/>
                    <a:pt x="378" y="195"/>
                  </a:cubicBezTo>
                  <a:cubicBezTo>
                    <a:pt x="379" y="192"/>
                    <a:pt x="379" y="189"/>
                    <a:pt x="380" y="188"/>
                  </a:cubicBezTo>
                  <a:cubicBezTo>
                    <a:pt x="381" y="187"/>
                    <a:pt x="383" y="186"/>
                    <a:pt x="386" y="186"/>
                  </a:cubicBezTo>
                  <a:cubicBezTo>
                    <a:pt x="388" y="186"/>
                    <a:pt x="390" y="186"/>
                    <a:pt x="392" y="188"/>
                  </a:cubicBezTo>
                  <a:cubicBezTo>
                    <a:pt x="394" y="190"/>
                    <a:pt x="395" y="193"/>
                    <a:pt x="395" y="196"/>
                  </a:cubicBezTo>
                  <a:cubicBezTo>
                    <a:pt x="395" y="199"/>
                    <a:pt x="394" y="201"/>
                    <a:pt x="394" y="203"/>
                  </a:cubicBezTo>
                  <a:cubicBezTo>
                    <a:pt x="393" y="203"/>
                    <a:pt x="393" y="203"/>
                    <a:pt x="393" y="203"/>
                  </a:cubicBezTo>
                  <a:cubicBezTo>
                    <a:pt x="392" y="203"/>
                    <a:pt x="390" y="203"/>
                    <a:pt x="388" y="203"/>
                  </a:cubicBezTo>
                  <a:cubicBezTo>
                    <a:pt x="387" y="203"/>
                    <a:pt x="387" y="203"/>
                    <a:pt x="387" y="203"/>
                  </a:cubicBezTo>
                  <a:cubicBezTo>
                    <a:pt x="387" y="202"/>
                    <a:pt x="387" y="202"/>
                    <a:pt x="387" y="202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89" y="201"/>
                    <a:pt x="390" y="201"/>
                    <a:pt x="391" y="201"/>
                  </a:cubicBezTo>
                  <a:cubicBezTo>
                    <a:pt x="391" y="201"/>
                    <a:pt x="392" y="200"/>
                    <a:pt x="392" y="199"/>
                  </a:cubicBezTo>
                  <a:cubicBezTo>
                    <a:pt x="392" y="198"/>
                    <a:pt x="393" y="197"/>
                    <a:pt x="392" y="196"/>
                  </a:cubicBezTo>
                  <a:cubicBezTo>
                    <a:pt x="392" y="194"/>
                    <a:pt x="392" y="193"/>
                    <a:pt x="391" y="192"/>
                  </a:cubicBezTo>
                  <a:cubicBezTo>
                    <a:pt x="390" y="191"/>
                    <a:pt x="389" y="190"/>
                    <a:pt x="388" y="190"/>
                  </a:cubicBezTo>
                  <a:cubicBezTo>
                    <a:pt x="386" y="190"/>
                    <a:pt x="385" y="191"/>
                    <a:pt x="384" y="192"/>
                  </a:cubicBezTo>
                  <a:cubicBezTo>
                    <a:pt x="384" y="193"/>
                    <a:pt x="384" y="194"/>
                    <a:pt x="383" y="197"/>
                  </a:cubicBezTo>
                  <a:cubicBezTo>
                    <a:pt x="383" y="197"/>
                    <a:pt x="383" y="198"/>
                    <a:pt x="383" y="199"/>
                  </a:cubicBezTo>
                  <a:cubicBezTo>
                    <a:pt x="383" y="200"/>
                    <a:pt x="383" y="201"/>
                    <a:pt x="383" y="201"/>
                  </a:cubicBezTo>
                  <a:cubicBezTo>
                    <a:pt x="382" y="203"/>
                    <a:pt x="381" y="204"/>
                    <a:pt x="380" y="204"/>
                  </a:cubicBezTo>
                  <a:cubicBezTo>
                    <a:pt x="379" y="205"/>
                    <a:pt x="378" y="205"/>
                    <a:pt x="376" y="206"/>
                  </a:cubicBezTo>
                  <a:close/>
                  <a:moveTo>
                    <a:pt x="369" y="157"/>
                  </a:moveTo>
                  <a:cubicBezTo>
                    <a:pt x="367" y="157"/>
                    <a:pt x="365" y="157"/>
                    <a:pt x="363" y="158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59" y="144"/>
                    <a:pt x="359" y="144"/>
                    <a:pt x="359" y="144"/>
                  </a:cubicBezTo>
                  <a:cubicBezTo>
                    <a:pt x="358" y="142"/>
                    <a:pt x="358" y="141"/>
                    <a:pt x="358" y="140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9" y="140"/>
                    <a:pt x="360" y="140"/>
                    <a:pt x="360" y="140"/>
                  </a:cubicBezTo>
                  <a:cubicBezTo>
                    <a:pt x="360" y="140"/>
                    <a:pt x="361" y="140"/>
                    <a:pt x="362" y="140"/>
                  </a:cubicBezTo>
                  <a:cubicBezTo>
                    <a:pt x="367" y="139"/>
                    <a:pt x="367" y="139"/>
                    <a:pt x="367" y="139"/>
                  </a:cubicBezTo>
                  <a:cubicBezTo>
                    <a:pt x="376" y="136"/>
                    <a:pt x="376" y="136"/>
                    <a:pt x="376" y="136"/>
                  </a:cubicBezTo>
                  <a:cubicBezTo>
                    <a:pt x="379" y="135"/>
                    <a:pt x="381" y="135"/>
                    <a:pt x="382" y="134"/>
                  </a:cubicBezTo>
                  <a:cubicBezTo>
                    <a:pt x="382" y="134"/>
                    <a:pt x="382" y="134"/>
                    <a:pt x="382" y="133"/>
                  </a:cubicBezTo>
                  <a:cubicBezTo>
                    <a:pt x="382" y="133"/>
                    <a:pt x="382" y="133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383" y="131"/>
                    <a:pt x="383" y="131"/>
                    <a:pt x="383" y="131"/>
                  </a:cubicBezTo>
                  <a:cubicBezTo>
                    <a:pt x="383" y="131"/>
                    <a:pt x="383" y="131"/>
                    <a:pt x="383" y="131"/>
                  </a:cubicBezTo>
                  <a:cubicBezTo>
                    <a:pt x="384" y="132"/>
                    <a:pt x="384" y="134"/>
                    <a:pt x="385" y="137"/>
                  </a:cubicBezTo>
                  <a:cubicBezTo>
                    <a:pt x="385" y="139"/>
                    <a:pt x="387" y="143"/>
                    <a:pt x="389" y="150"/>
                  </a:cubicBezTo>
                  <a:cubicBezTo>
                    <a:pt x="389" y="150"/>
                    <a:pt x="389" y="150"/>
                    <a:pt x="389" y="150"/>
                  </a:cubicBezTo>
                  <a:cubicBezTo>
                    <a:pt x="386" y="150"/>
                    <a:pt x="386" y="150"/>
                    <a:pt x="386" y="150"/>
                  </a:cubicBezTo>
                  <a:cubicBezTo>
                    <a:pt x="386" y="150"/>
                    <a:pt x="385" y="150"/>
                    <a:pt x="385" y="151"/>
                  </a:cubicBezTo>
                  <a:cubicBezTo>
                    <a:pt x="383" y="151"/>
                    <a:pt x="383" y="151"/>
                    <a:pt x="383" y="151"/>
                  </a:cubicBezTo>
                  <a:cubicBezTo>
                    <a:pt x="383" y="151"/>
                    <a:pt x="383" y="151"/>
                    <a:pt x="383" y="151"/>
                  </a:cubicBezTo>
                  <a:cubicBezTo>
                    <a:pt x="382" y="150"/>
                    <a:pt x="382" y="150"/>
                    <a:pt x="382" y="150"/>
                  </a:cubicBezTo>
                  <a:cubicBezTo>
                    <a:pt x="383" y="150"/>
                    <a:pt x="383" y="150"/>
                    <a:pt x="383" y="150"/>
                  </a:cubicBezTo>
                  <a:cubicBezTo>
                    <a:pt x="384" y="149"/>
                    <a:pt x="385" y="149"/>
                    <a:pt x="385" y="148"/>
                  </a:cubicBezTo>
                  <a:cubicBezTo>
                    <a:pt x="386" y="148"/>
                    <a:pt x="385" y="148"/>
                    <a:pt x="385" y="146"/>
                  </a:cubicBezTo>
                  <a:cubicBezTo>
                    <a:pt x="385" y="145"/>
                    <a:pt x="385" y="144"/>
                    <a:pt x="384" y="143"/>
                  </a:cubicBezTo>
                  <a:cubicBezTo>
                    <a:pt x="384" y="142"/>
                    <a:pt x="384" y="141"/>
                    <a:pt x="383" y="140"/>
                  </a:cubicBezTo>
                  <a:cubicBezTo>
                    <a:pt x="382" y="140"/>
                    <a:pt x="380" y="141"/>
                    <a:pt x="378" y="141"/>
                  </a:cubicBezTo>
                  <a:cubicBezTo>
                    <a:pt x="374" y="142"/>
                    <a:pt x="374" y="142"/>
                    <a:pt x="374" y="142"/>
                  </a:cubicBezTo>
                  <a:cubicBezTo>
                    <a:pt x="374" y="143"/>
                    <a:pt x="375" y="144"/>
                    <a:pt x="375" y="145"/>
                  </a:cubicBezTo>
                  <a:cubicBezTo>
                    <a:pt x="375" y="147"/>
                    <a:pt x="375" y="147"/>
                    <a:pt x="375" y="147"/>
                  </a:cubicBezTo>
                  <a:cubicBezTo>
                    <a:pt x="376" y="148"/>
                    <a:pt x="376" y="149"/>
                    <a:pt x="376" y="149"/>
                  </a:cubicBezTo>
                  <a:cubicBezTo>
                    <a:pt x="377" y="149"/>
                    <a:pt x="377" y="149"/>
                    <a:pt x="379" y="149"/>
                  </a:cubicBezTo>
                  <a:cubicBezTo>
                    <a:pt x="379" y="149"/>
                    <a:pt x="379" y="149"/>
                    <a:pt x="379" y="149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78" y="151"/>
                    <a:pt x="377" y="151"/>
                    <a:pt x="376" y="151"/>
                  </a:cubicBezTo>
                  <a:cubicBezTo>
                    <a:pt x="374" y="152"/>
                    <a:pt x="373" y="152"/>
                    <a:pt x="371" y="152"/>
                  </a:cubicBezTo>
                  <a:cubicBezTo>
                    <a:pt x="371" y="152"/>
                    <a:pt x="371" y="152"/>
                    <a:pt x="371" y="152"/>
                  </a:cubicBezTo>
                  <a:cubicBezTo>
                    <a:pt x="371" y="151"/>
                    <a:pt x="371" y="151"/>
                    <a:pt x="371" y="151"/>
                  </a:cubicBezTo>
                  <a:cubicBezTo>
                    <a:pt x="371" y="151"/>
                    <a:pt x="371" y="151"/>
                    <a:pt x="371" y="151"/>
                  </a:cubicBezTo>
                  <a:cubicBezTo>
                    <a:pt x="372" y="150"/>
                    <a:pt x="373" y="150"/>
                    <a:pt x="373" y="150"/>
                  </a:cubicBezTo>
                  <a:cubicBezTo>
                    <a:pt x="374" y="150"/>
                    <a:pt x="374" y="149"/>
                    <a:pt x="373" y="148"/>
                  </a:cubicBezTo>
                  <a:cubicBezTo>
                    <a:pt x="373" y="147"/>
                    <a:pt x="373" y="146"/>
                    <a:pt x="373" y="145"/>
                  </a:cubicBezTo>
                  <a:cubicBezTo>
                    <a:pt x="373" y="145"/>
                    <a:pt x="372" y="144"/>
                    <a:pt x="372" y="143"/>
                  </a:cubicBezTo>
                  <a:cubicBezTo>
                    <a:pt x="366" y="145"/>
                    <a:pt x="366" y="145"/>
                    <a:pt x="366" y="145"/>
                  </a:cubicBezTo>
                  <a:cubicBezTo>
                    <a:pt x="365" y="145"/>
                    <a:pt x="363" y="146"/>
                    <a:pt x="362" y="146"/>
                  </a:cubicBezTo>
                  <a:cubicBezTo>
                    <a:pt x="363" y="149"/>
                    <a:pt x="363" y="149"/>
                    <a:pt x="363" y="149"/>
                  </a:cubicBezTo>
                  <a:cubicBezTo>
                    <a:pt x="364" y="152"/>
                    <a:pt x="364" y="154"/>
                    <a:pt x="365" y="155"/>
                  </a:cubicBezTo>
                  <a:cubicBezTo>
                    <a:pt x="365" y="155"/>
                    <a:pt x="365" y="155"/>
                    <a:pt x="365" y="155"/>
                  </a:cubicBezTo>
                  <a:cubicBezTo>
                    <a:pt x="365" y="155"/>
                    <a:pt x="366" y="155"/>
                    <a:pt x="366" y="155"/>
                  </a:cubicBezTo>
                  <a:cubicBezTo>
                    <a:pt x="369" y="155"/>
                    <a:pt x="369" y="155"/>
                    <a:pt x="369" y="155"/>
                  </a:cubicBezTo>
                  <a:cubicBezTo>
                    <a:pt x="369" y="155"/>
                    <a:pt x="369" y="155"/>
                    <a:pt x="369" y="155"/>
                  </a:cubicBezTo>
                  <a:cubicBezTo>
                    <a:pt x="369" y="156"/>
                    <a:pt x="369" y="156"/>
                    <a:pt x="369" y="156"/>
                  </a:cubicBezTo>
                  <a:lnTo>
                    <a:pt x="369" y="157"/>
                  </a:lnTo>
                  <a:close/>
                  <a:moveTo>
                    <a:pt x="380" y="127"/>
                  </a:moveTo>
                  <a:cubicBezTo>
                    <a:pt x="380" y="127"/>
                    <a:pt x="380" y="127"/>
                    <a:pt x="380" y="127"/>
                  </a:cubicBezTo>
                  <a:cubicBezTo>
                    <a:pt x="380" y="126"/>
                    <a:pt x="379" y="126"/>
                    <a:pt x="379" y="126"/>
                  </a:cubicBezTo>
                  <a:cubicBezTo>
                    <a:pt x="379" y="126"/>
                    <a:pt x="378" y="125"/>
                    <a:pt x="378" y="125"/>
                  </a:cubicBezTo>
                  <a:cubicBezTo>
                    <a:pt x="377" y="125"/>
                    <a:pt x="376" y="125"/>
                    <a:pt x="374" y="125"/>
                  </a:cubicBezTo>
                  <a:cubicBezTo>
                    <a:pt x="370" y="126"/>
                    <a:pt x="370" y="126"/>
                    <a:pt x="370" y="126"/>
                  </a:cubicBezTo>
                  <a:cubicBezTo>
                    <a:pt x="364" y="126"/>
                    <a:pt x="364" y="126"/>
                    <a:pt x="364" y="126"/>
                  </a:cubicBezTo>
                  <a:cubicBezTo>
                    <a:pt x="358" y="126"/>
                    <a:pt x="354" y="126"/>
                    <a:pt x="352" y="127"/>
                  </a:cubicBezTo>
                  <a:cubicBezTo>
                    <a:pt x="350" y="124"/>
                    <a:pt x="350" y="124"/>
                    <a:pt x="350" y="124"/>
                  </a:cubicBezTo>
                  <a:cubicBezTo>
                    <a:pt x="366" y="107"/>
                    <a:pt x="366" y="107"/>
                    <a:pt x="366" y="107"/>
                  </a:cubicBezTo>
                  <a:cubicBezTo>
                    <a:pt x="368" y="105"/>
                    <a:pt x="368" y="104"/>
                    <a:pt x="369" y="104"/>
                  </a:cubicBezTo>
                  <a:cubicBezTo>
                    <a:pt x="369" y="103"/>
                    <a:pt x="369" y="103"/>
                    <a:pt x="368" y="101"/>
                  </a:cubicBezTo>
                  <a:cubicBezTo>
                    <a:pt x="368" y="101"/>
                    <a:pt x="368" y="101"/>
                    <a:pt x="368" y="101"/>
                  </a:cubicBezTo>
                  <a:cubicBezTo>
                    <a:pt x="369" y="101"/>
                    <a:pt x="369" y="101"/>
                    <a:pt x="369" y="101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70" y="102"/>
                    <a:pt x="371" y="103"/>
                    <a:pt x="372" y="105"/>
                  </a:cubicBezTo>
                  <a:cubicBezTo>
                    <a:pt x="373" y="108"/>
                    <a:pt x="374" y="110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3" y="112"/>
                    <a:pt x="373" y="112"/>
                    <a:pt x="373" y="112"/>
                  </a:cubicBezTo>
                  <a:cubicBezTo>
                    <a:pt x="373" y="112"/>
                    <a:pt x="373" y="112"/>
                    <a:pt x="373" y="112"/>
                  </a:cubicBezTo>
                  <a:cubicBezTo>
                    <a:pt x="373" y="111"/>
                    <a:pt x="372" y="110"/>
                    <a:pt x="372" y="110"/>
                  </a:cubicBezTo>
                  <a:cubicBezTo>
                    <a:pt x="372" y="110"/>
                    <a:pt x="371" y="110"/>
                    <a:pt x="371" y="110"/>
                  </a:cubicBezTo>
                  <a:cubicBezTo>
                    <a:pt x="371" y="110"/>
                    <a:pt x="370" y="111"/>
                    <a:pt x="368" y="113"/>
                  </a:cubicBezTo>
                  <a:cubicBezTo>
                    <a:pt x="367" y="115"/>
                    <a:pt x="367" y="115"/>
                    <a:pt x="367" y="115"/>
                  </a:cubicBezTo>
                  <a:cubicBezTo>
                    <a:pt x="358" y="124"/>
                    <a:pt x="358" y="124"/>
                    <a:pt x="358" y="124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0" y="123"/>
                    <a:pt x="371" y="123"/>
                    <a:pt x="373" y="123"/>
                  </a:cubicBezTo>
                  <a:cubicBezTo>
                    <a:pt x="375" y="123"/>
                    <a:pt x="376" y="123"/>
                    <a:pt x="377" y="123"/>
                  </a:cubicBezTo>
                  <a:cubicBezTo>
                    <a:pt x="377" y="122"/>
                    <a:pt x="377" y="122"/>
                    <a:pt x="377" y="122"/>
                  </a:cubicBezTo>
                  <a:cubicBezTo>
                    <a:pt x="377" y="122"/>
                    <a:pt x="377" y="121"/>
                    <a:pt x="376" y="119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9" y="120"/>
                    <a:pt x="379" y="121"/>
                    <a:pt x="380" y="123"/>
                  </a:cubicBezTo>
                  <a:cubicBezTo>
                    <a:pt x="380" y="124"/>
                    <a:pt x="381" y="125"/>
                    <a:pt x="382" y="126"/>
                  </a:cubicBezTo>
                  <a:cubicBezTo>
                    <a:pt x="382" y="127"/>
                    <a:pt x="382" y="127"/>
                    <a:pt x="382" y="127"/>
                  </a:cubicBezTo>
                  <a:lnTo>
                    <a:pt x="380" y="127"/>
                  </a:lnTo>
                  <a:close/>
                  <a:moveTo>
                    <a:pt x="344" y="111"/>
                  </a:moveTo>
                  <a:cubicBezTo>
                    <a:pt x="344" y="111"/>
                    <a:pt x="344" y="111"/>
                    <a:pt x="344" y="111"/>
                  </a:cubicBezTo>
                  <a:cubicBezTo>
                    <a:pt x="343" y="110"/>
                    <a:pt x="342" y="108"/>
                    <a:pt x="341" y="106"/>
                  </a:cubicBezTo>
                  <a:cubicBezTo>
                    <a:pt x="339" y="104"/>
                    <a:pt x="338" y="102"/>
                    <a:pt x="337" y="101"/>
                  </a:cubicBezTo>
                  <a:cubicBezTo>
                    <a:pt x="337" y="101"/>
                    <a:pt x="337" y="101"/>
                    <a:pt x="337" y="101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40" y="101"/>
                    <a:pt x="340" y="102"/>
                    <a:pt x="340" y="102"/>
                  </a:cubicBezTo>
                  <a:cubicBezTo>
                    <a:pt x="340" y="102"/>
                    <a:pt x="341" y="102"/>
                    <a:pt x="341" y="102"/>
                  </a:cubicBezTo>
                  <a:cubicBezTo>
                    <a:pt x="342" y="102"/>
                    <a:pt x="344" y="101"/>
                    <a:pt x="346" y="99"/>
                  </a:cubicBezTo>
                  <a:cubicBezTo>
                    <a:pt x="355" y="94"/>
                    <a:pt x="355" y="94"/>
                    <a:pt x="355" y="94"/>
                  </a:cubicBezTo>
                  <a:cubicBezTo>
                    <a:pt x="357" y="92"/>
                    <a:pt x="359" y="91"/>
                    <a:pt x="360" y="90"/>
                  </a:cubicBezTo>
                  <a:cubicBezTo>
                    <a:pt x="360" y="90"/>
                    <a:pt x="360" y="90"/>
                    <a:pt x="360" y="89"/>
                  </a:cubicBezTo>
                  <a:cubicBezTo>
                    <a:pt x="360" y="89"/>
                    <a:pt x="359" y="88"/>
                    <a:pt x="359" y="87"/>
                  </a:cubicBezTo>
                  <a:cubicBezTo>
                    <a:pt x="359" y="87"/>
                    <a:pt x="359" y="87"/>
                    <a:pt x="359" y="87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1" y="87"/>
                    <a:pt x="362" y="89"/>
                    <a:pt x="363" y="91"/>
                  </a:cubicBezTo>
                  <a:cubicBezTo>
                    <a:pt x="365" y="94"/>
                    <a:pt x="366" y="95"/>
                    <a:pt x="367" y="96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65" y="97"/>
                    <a:pt x="365" y="97"/>
                    <a:pt x="365" y="97"/>
                  </a:cubicBezTo>
                  <a:cubicBezTo>
                    <a:pt x="365" y="97"/>
                    <a:pt x="365" y="97"/>
                    <a:pt x="365" y="97"/>
                  </a:cubicBezTo>
                  <a:cubicBezTo>
                    <a:pt x="364" y="96"/>
                    <a:pt x="364" y="96"/>
                    <a:pt x="364" y="95"/>
                  </a:cubicBezTo>
                  <a:cubicBezTo>
                    <a:pt x="363" y="95"/>
                    <a:pt x="363" y="95"/>
                    <a:pt x="363" y="95"/>
                  </a:cubicBezTo>
                  <a:cubicBezTo>
                    <a:pt x="362" y="96"/>
                    <a:pt x="360" y="97"/>
                    <a:pt x="358" y="98"/>
                  </a:cubicBezTo>
                  <a:cubicBezTo>
                    <a:pt x="349" y="104"/>
                    <a:pt x="349" y="104"/>
                    <a:pt x="349" y="104"/>
                  </a:cubicBezTo>
                  <a:cubicBezTo>
                    <a:pt x="347" y="105"/>
                    <a:pt x="345" y="107"/>
                    <a:pt x="344" y="107"/>
                  </a:cubicBezTo>
                  <a:cubicBezTo>
                    <a:pt x="344" y="107"/>
                    <a:pt x="344" y="108"/>
                    <a:pt x="344" y="108"/>
                  </a:cubicBezTo>
                  <a:cubicBezTo>
                    <a:pt x="344" y="108"/>
                    <a:pt x="345" y="109"/>
                    <a:pt x="345" y="110"/>
                  </a:cubicBezTo>
                  <a:cubicBezTo>
                    <a:pt x="345" y="110"/>
                    <a:pt x="345" y="110"/>
                    <a:pt x="345" y="110"/>
                  </a:cubicBezTo>
                  <a:lnTo>
                    <a:pt x="344" y="111"/>
                  </a:lnTo>
                  <a:close/>
                  <a:moveTo>
                    <a:pt x="357" y="83"/>
                  </a:moveTo>
                  <a:cubicBezTo>
                    <a:pt x="357" y="83"/>
                    <a:pt x="357" y="83"/>
                    <a:pt x="357" y="83"/>
                  </a:cubicBezTo>
                  <a:cubicBezTo>
                    <a:pt x="356" y="82"/>
                    <a:pt x="355" y="81"/>
                    <a:pt x="355" y="81"/>
                  </a:cubicBezTo>
                  <a:cubicBezTo>
                    <a:pt x="355" y="81"/>
                    <a:pt x="354" y="81"/>
                    <a:pt x="354" y="81"/>
                  </a:cubicBezTo>
                  <a:cubicBezTo>
                    <a:pt x="353" y="82"/>
                    <a:pt x="352" y="83"/>
                    <a:pt x="349" y="85"/>
                  </a:cubicBezTo>
                  <a:cubicBezTo>
                    <a:pt x="343" y="90"/>
                    <a:pt x="343" y="90"/>
                    <a:pt x="343" y="90"/>
                  </a:cubicBezTo>
                  <a:cubicBezTo>
                    <a:pt x="339" y="94"/>
                    <a:pt x="336" y="96"/>
                    <a:pt x="335" y="97"/>
                  </a:cubicBezTo>
                  <a:cubicBezTo>
                    <a:pt x="335" y="97"/>
                    <a:pt x="335" y="97"/>
                    <a:pt x="335" y="97"/>
                  </a:cubicBezTo>
                  <a:cubicBezTo>
                    <a:pt x="334" y="96"/>
                    <a:pt x="334" y="95"/>
                    <a:pt x="333" y="94"/>
                  </a:cubicBezTo>
                  <a:cubicBezTo>
                    <a:pt x="334" y="89"/>
                    <a:pt x="335" y="80"/>
                    <a:pt x="337" y="67"/>
                  </a:cubicBezTo>
                  <a:cubicBezTo>
                    <a:pt x="328" y="76"/>
                    <a:pt x="328" y="76"/>
                    <a:pt x="328" y="76"/>
                  </a:cubicBezTo>
                  <a:cubicBezTo>
                    <a:pt x="326" y="78"/>
                    <a:pt x="324" y="79"/>
                    <a:pt x="324" y="80"/>
                  </a:cubicBezTo>
                  <a:cubicBezTo>
                    <a:pt x="323" y="80"/>
                    <a:pt x="323" y="80"/>
                    <a:pt x="324" y="81"/>
                  </a:cubicBezTo>
                  <a:cubicBezTo>
                    <a:pt x="324" y="81"/>
                    <a:pt x="324" y="82"/>
                    <a:pt x="325" y="83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2"/>
                    <a:pt x="322" y="81"/>
                    <a:pt x="321" y="80"/>
                  </a:cubicBezTo>
                  <a:cubicBezTo>
                    <a:pt x="320" y="79"/>
                    <a:pt x="319" y="78"/>
                    <a:pt x="318" y="77"/>
                  </a:cubicBezTo>
                  <a:cubicBezTo>
                    <a:pt x="318" y="77"/>
                    <a:pt x="318" y="77"/>
                    <a:pt x="318" y="77"/>
                  </a:cubicBezTo>
                  <a:cubicBezTo>
                    <a:pt x="319" y="76"/>
                    <a:pt x="319" y="76"/>
                    <a:pt x="319" y="76"/>
                  </a:cubicBezTo>
                  <a:cubicBezTo>
                    <a:pt x="319" y="76"/>
                    <a:pt x="319" y="76"/>
                    <a:pt x="319" y="76"/>
                  </a:cubicBezTo>
                  <a:cubicBezTo>
                    <a:pt x="320" y="77"/>
                    <a:pt x="321" y="78"/>
                    <a:pt x="321" y="78"/>
                  </a:cubicBezTo>
                  <a:cubicBezTo>
                    <a:pt x="321" y="78"/>
                    <a:pt x="322" y="78"/>
                    <a:pt x="322" y="78"/>
                  </a:cubicBezTo>
                  <a:cubicBezTo>
                    <a:pt x="323" y="77"/>
                    <a:pt x="324" y="76"/>
                    <a:pt x="327" y="74"/>
                  </a:cubicBezTo>
                  <a:cubicBezTo>
                    <a:pt x="334" y="67"/>
                    <a:pt x="334" y="67"/>
                    <a:pt x="334" y="67"/>
                  </a:cubicBezTo>
                  <a:cubicBezTo>
                    <a:pt x="337" y="65"/>
                    <a:pt x="338" y="64"/>
                    <a:pt x="339" y="63"/>
                  </a:cubicBezTo>
                  <a:cubicBezTo>
                    <a:pt x="339" y="63"/>
                    <a:pt x="339" y="63"/>
                    <a:pt x="339" y="62"/>
                  </a:cubicBezTo>
                  <a:cubicBezTo>
                    <a:pt x="339" y="62"/>
                    <a:pt x="338" y="62"/>
                    <a:pt x="337" y="61"/>
                  </a:cubicBezTo>
                  <a:cubicBezTo>
                    <a:pt x="337" y="60"/>
                    <a:pt x="337" y="60"/>
                    <a:pt x="337" y="60"/>
                  </a:cubicBezTo>
                  <a:cubicBezTo>
                    <a:pt x="338" y="59"/>
                    <a:pt x="338" y="59"/>
                    <a:pt x="338" y="59"/>
                  </a:cubicBezTo>
                  <a:cubicBezTo>
                    <a:pt x="339" y="59"/>
                    <a:pt x="339" y="59"/>
                    <a:pt x="339" y="59"/>
                  </a:cubicBezTo>
                  <a:cubicBezTo>
                    <a:pt x="339" y="60"/>
                    <a:pt x="340" y="61"/>
                    <a:pt x="341" y="62"/>
                  </a:cubicBezTo>
                  <a:cubicBezTo>
                    <a:pt x="342" y="63"/>
                    <a:pt x="343" y="64"/>
                    <a:pt x="344" y="65"/>
                  </a:cubicBezTo>
                  <a:cubicBezTo>
                    <a:pt x="342" y="73"/>
                    <a:pt x="341" y="81"/>
                    <a:pt x="339" y="90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50" y="81"/>
                    <a:pt x="352" y="80"/>
                    <a:pt x="352" y="79"/>
                  </a:cubicBezTo>
                  <a:cubicBezTo>
                    <a:pt x="352" y="79"/>
                    <a:pt x="352" y="78"/>
                    <a:pt x="352" y="78"/>
                  </a:cubicBezTo>
                  <a:cubicBezTo>
                    <a:pt x="352" y="78"/>
                    <a:pt x="352" y="77"/>
                    <a:pt x="351" y="76"/>
                  </a:cubicBezTo>
                  <a:cubicBezTo>
                    <a:pt x="351" y="76"/>
                    <a:pt x="351" y="76"/>
                    <a:pt x="351" y="76"/>
                  </a:cubicBezTo>
                  <a:cubicBezTo>
                    <a:pt x="352" y="75"/>
                    <a:pt x="352" y="75"/>
                    <a:pt x="352" y="75"/>
                  </a:cubicBezTo>
                  <a:cubicBezTo>
                    <a:pt x="352" y="75"/>
                    <a:pt x="352" y="75"/>
                    <a:pt x="352" y="75"/>
                  </a:cubicBezTo>
                  <a:cubicBezTo>
                    <a:pt x="353" y="76"/>
                    <a:pt x="354" y="77"/>
                    <a:pt x="355" y="78"/>
                  </a:cubicBezTo>
                  <a:cubicBezTo>
                    <a:pt x="356" y="80"/>
                    <a:pt x="357" y="81"/>
                    <a:pt x="358" y="82"/>
                  </a:cubicBezTo>
                  <a:cubicBezTo>
                    <a:pt x="358" y="82"/>
                    <a:pt x="358" y="82"/>
                    <a:pt x="358" y="82"/>
                  </a:cubicBezTo>
                  <a:lnTo>
                    <a:pt x="357" y="83"/>
                  </a:lnTo>
                  <a:close/>
                  <a:moveTo>
                    <a:pt x="334" y="57"/>
                  </a:moveTo>
                  <a:cubicBezTo>
                    <a:pt x="334" y="57"/>
                    <a:pt x="334" y="57"/>
                    <a:pt x="334" y="57"/>
                  </a:cubicBezTo>
                  <a:cubicBezTo>
                    <a:pt x="332" y="56"/>
                    <a:pt x="331" y="55"/>
                    <a:pt x="331" y="56"/>
                  </a:cubicBezTo>
                  <a:cubicBezTo>
                    <a:pt x="330" y="56"/>
                    <a:pt x="330" y="57"/>
                    <a:pt x="329" y="58"/>
                  </a:cubicBezTo>
                  <a:cubicBezTo>
                    <a:pt x="328" y="59"/>
                    <a:pt x="327" y="60"/>
                    <a:pt x="326" y="62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19" y="69"/>
                    <a:pt x="317" y="71"/>
                    <a:pt x="315" y="71"/>
                  </a:cubicBezTo>
                  <a:cubicBezTo>
                    <a:pt x="312" y="71"/>
                    <a:pt x="309" y="70"/>
                    <a:pt x="306" y="68"/>
                  </a:cubicBezTo>
                  <a:cubicBezTo>
                    <a:pt x="304" y="66"/>
                    <a:pt x="302" y="64"/>
                    <a:pt x="301" y="62"/>
                  </a:cubicBezTo>
                  <a:cubicBezTo>
                    <a:pt x="301" y="60"/>
                    <a:pt x="301" y="58"/>
                    <a:pt x="302" y="57"/>
                  </a:cubicBezTo>
                  <a:cubicBezTo>
                    <a:pt x="302" y="56"/>
                    <a:pt x="304" y="53"/>
                    <a:pt x="307" y="50"/>
                  </a:cubicBezTo>
                  <a:cubicBezTo>
                    <a:pt x="310" y="46"/>
                    <a:pt x="310" y="46"/>
                    <a:pt x="310" y="46"/>
                  </a:cubicBezTo>
                  <a:cubicBezTo>
                    <a:pt x="312" y="44"/>
                    <a:pt x="313" y="42"/>
                    <a:pt x="314" y="41"/>
                  </a:cubicBezTo>
                  <a:cubicBezTo>
                    <a:pt x="314" y="41"/>
                    <a:pt x="314" y="41"/>
                    <a:pt x="314" y="40"/>
                  </a:cubicBezTo>
                  <a:cubicBezTo>
                    <a:pt x="314" y="40"/>
                    <a:pt x="313" y="40"/>
                    <a:pt x="312" y="39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4" y="38"/>
                    <a:pt x="315" y="40"/>
                    <a:pt x="318" y="41"/>
                  </a:cubicBezTo>
                  <a:cubicBezTo>
                    <a:pt x="320" y="43"/>
                    <a:pt x="321" y="44"/>
                    <a:pt x="322" y="45"/>
                  </a:cubicBezTo>
                  <a:cubicBezTo>
                    <a:pt x="322" y="45"/>
                    <a:pt x="322" y="45"/>
                    <a:pt x="322" y="4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0" y="45"/>
                    <a:pt x="319" y="45"/>
                    <a:pt x="319" y="45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8" y="46"/>
                    <a:pt x="316" y="47"/>
                    <a:pt x="314" y="49"/>
                  </a:cubicBezTo>
                  <a:cubicBezTo>
                    <a:pt x="312" y="52"/>
                    <a:pt x="312" y="52"/>
                    <a:pt x="312" y="52"/>
                  </a:cubicBezTo>
                  <a:cubicBezTo>
                    <a:pt x="309" y="56"/>
                    <a:pt x="307" y="59"/>
                    <a:pt x="307" y="60"/>
                  </a:cubicBezTo>
                  <a:cubicBezTo>
                    <a:pt x="306" y="62"/>
                    <a:pt x="307" y="64"/>
                    <a:pt x="309" y="66"/>
                  </a:cubicBezTo>
                  <a:cubicBezTo>
                    <a:pt x="311" y="68"/>
                    <a:pt x="313" y="68"/>
                    <a:pt x="314" y="68"/>
                  </a:cubicBezTo>
                  <a:cubicBezTo>
                    <a:pt x="315" y="68"/>
                    <a:pt x="316" y="68"/>
                    <a:pt x="316" y="68"/>
                  </a:cubicBezTo>
                  <a:cubicBezTo>
                    <a:pt x="317" y="68"/>
                    <a:pt x="318" y="67"/>
                    <a:pt x="318" y="66"/>
                  </a:cubicBezTo>
                  <a:cubicBezTo>
                    <a:pt x="319" y="66"/>
                    <a:pt x="320" y="65"/>
                    <a:pt x="321" y="6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5" y="58"/>
                    <a:pt x="327" y="57"/>
                    <a:pt x="328" y="56"/>
                  </a:cubicBezTo>
                  <a:cubicBezTo>
                    <a:pt x="328" y="55"/>
                    <a:pt x="329" y="54"/>
                    <a:pt x="329" y="54"/>
                  </a:cubicBezTo>
                  <a:cubicBezTo>
                    <a:pt x="329" y="54"/>
                    <a:pt x="329" y="53"/>
                    <a:pt x="329" y="53"/>
                  </a:cubicBezTo>
                  <a:cubicBezTo>
                    <a:pt x="329" y="53"/>
                    <a:pt x="328" y="52"/>
                    <a:pt x="327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9" y="51"/>
                    <a:pt x="330" y="51"/>
                    <a:pt x="331" y="52"/>
                  </a:cubicBezTo>
                  <a:cubicBezTo>
                    <a:pt x="331" y="53"/>
                    <a:pt x="333" y="54"/>
                    <a:pt x="335" y="55"/>
                  </a:cubicBezTo>
                  <a:cubicBezTo>
                    <a:pt x="335" y="56"/>
                    <a:pt x="335" y="56"/>
                    <a:pt x="335" y="56"/>
                  </a:cubicBezTo>
                  <a:lnTo>
                    <a:pt x="334" y="57"/>
                  </a:lnTo>
                  <a:close/>
                  <a:moveTo>
                    <a:pt x="290" y="50"/>
                  </a:moveTo>
                  <a:cubicBezTo>
                    <a:pt x="288" y="51"/>
                    <a:pt x="288" y="51"/>
                    <a:pt x="288" y="51"/>
                  </a:cubicBezTo>
                  <a:cubicBezTo>
                    <a:pt x="285" y="52"/>
                    <a:pt x="282" y="51"/>
                    <a:pt x="279" y="49"/>
                  </a:cubicBezTo>
                  <a:cubicBezTo>
                    <a:pt x="273" y="46"/>
                    <a:pt x="270" y="42"/>
                    <a:pt x="270" y="37"/>
                  </a:cubicBezTo>
                  <a:cubicBezTo>
                    <a:pt x="270" y="34"/>
                    <a:pt x="271" y="32"/>
                    <a:pt x="272" y="30"/>
                  </a:cubicBezTo>
                  <a:cubicBezTo>
                    <a:pt x="274" y="26"/>
                    <a:pt x="277" y="23"/>
                    <a:pt x="280" y="23"/>
                  </a:cubicBezTo>
                  <a:cubicBezTo>
                    <a:pt x="284" y="22"/>
                    <a:pt x="288" y="22"/>
                    <a:pt x="292" y="24"/>
                  </a:cubicBezTo>
                  <a:cubicBezTo>
                    <a:pt x="295" y="26"/>
                    <a:pt x="298" y="28"/>
                    <a:pt x="300" y="30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9" y="32"/>
                    <a:pt x="298" y="33"/>
                    <a:pt x="296" y="36"/>
                  </a:cubicBezTo>
                  <a:cubicBezTo>
                    <a:pt x="296" y="36"/>
                    <a:pt x="296" y="36"/>
                    <a:pt x="296" y="36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96" y="33"/>
                    <a:pt x="296" y="32"/>
                    <a:pt x="296" y="32"/>
                  </a:cubicBezTo>
                  <a:cubicBezTo>
                    <a:pt x="296" y="30"/>
                    <a:pt x="294" y="28"/>
                    <a:pt x="291" y="26"/>
                  </a:cubicBezTo>
                  <a:cubicBezTo>
                    <a:pt x="289" y="25"/>
                    <a:pt x="286" y="25"/>
                    <a:pt x="284" y="26"/>
                  </a:cubicBezTo>
                  <a:cubicBezTo>
                    <a:pt x="281" y="27"/>
                    <a:pt x="279" y="29"/>
                    <a:pt x="278" y="32"/>
                  </a:cubicBezTo>
                  <a:cubicBezTo>
                    <a:pt x="276" y="36"/>
                    <a:pt x="275" y="39"/>
                    <a:pt x="277" y="43"/>
                  </a:cubicBezTo>
                  <a:cubicBezTo>
                    <a:pt x="278" y="45"/>
                    <a:pt x="280" y="47"/>
                    <a:pt x="282" y="48"/>
                  </a:cubicBezTo>
                  <a:cubicBezTo>
                    <a:pt x="284" y="49"/>
                    <a:pt x="287" y="50"/>
                    <a:pt x="290" y="50"/>
                  </a:cubicBezTo>
                  <a:close/>
                  <a:moveTo>
                    <a:pt x="264" y="41"/>
                  </a:moveTo>
                  <a:cubicBezTo>
                    <a:pt x="264" y="41"/>
                    <a:pt x="264" y="41"/>
                    <a:pt x="264" y="41"/>
                  </a:cubicBezTo>
                  <a:cubicBezTo>
                    <a:pt x="263" y="41"/>
                    <a:pt x="261" y="40"/>
                    <a:pt x="259" y="39"/>
                  </a:cubicBezTo>
                  <a:cubicBezTo>
                    <a:pt x="256" y="38"/>
                    <a:pt x="254" y="37"/>
                    <a:pt x="253" y="37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53" y="35"/>
                    <a:pt x="253" y="35"/>
                    <a:pt x="253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5" y="36"/>
                    <a:pt x="256" y="36"/>
                    <a:pt x="256" y="36"/>
                  </a:cubicBezTo>
                  <a:cubicBezTo>
                    <a:pt x="256" y="36"/>
                    <a:pt x="257" y="36"/>
                    <a:pt x="257" y="35"/>
                  </a:cubicBezTo>
                  <a:cubicBezTo>
                    <a:pt x="257" y="35"/>
                    <a:pt x="258" y="33"/>
                    <a:pt x="259" y="30"/>
                  </a:cubicBezTo>
                  <a:cubicBezTo>
                    <a:pt x="263" y="21"/>
                    <a:pt x="263" y="21"/>
                    <a:pt x="263" y="21"/>
                  </a:cubicBezTo>
                  <a:cubicBezTo>
                    <a:pt x="264" y="18"/>
                    <a:pt x="264" y="16"/>
                    <a:pt x="265" y="15"/>
                  </a:cubicBezTo>
                  <a:cubicBezTo>
                    <a:pt x="265" y="15"/>
                    <a:pt x="265" y="14"/>
                    <a:pt x="264" y="14"/>
                  </a:cubicBezTo>
                  <a:cubicBezTo>
                    <a:pt x="264" y="14"/>
                    <a:pt x="263" y="14"/>
                    <a:pt x="262" y="13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4" y="12"/>
                    <a:pt x="266" y="13"/>
                    <a:pt x="268" y="14"/>
                  </a:cubicBezTo>
                  <a:cubicBezTo>
                    <a:pt x="271" y="15"/>
                    <a:pt x="273" y="15"/>
                    <a:pt x="274" y="16"/>
                  </a:cubicBezTo>
                  <a:cubicBezTo>
                    <a:pt x="274" y="16"/>
                    <a:pt x="274" y="16"/>
                    <a:pt x="274" y="16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2" y="17"/>
                    <a:pt x="271" y="17"/>
                    <a:pt x="271" y="17"/>
                  </a:cubicBezTo>
                  <a:cubicBezTo>
                    <a:pt x="271" y="17"/>
                    <a:pt x="270" y="17"/>
                    <a:pt x="270" y="17"/>
                  </a:cubicBezTo>
                  <a:cubicBezTo>
                    <a:pt x="270" y="18"/>
                    <a:pt x="269" y="20"/>
                    <a:pt x="268" y="23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263" y="35"/>
                    <a:pt x="262" y="37"/>
                    <a:pt x="262" y="38"/>
                  </a:cubicBezTo>
                  <a:cubicBezTo>
                    <a:pt x="262" y="38"/>
                    <a:pt x="262" y="38"/>
                    <a:pt x="263" y="39"/>
                  </a:cubicBezTo>
                  <a:cubicBezTo>
                    <a:pt x="263" y="39"/>
                    <a:pt x="264" y="39"/>
                    <a:pt x="265" y="40"/>
                  </a:cubicBezTo>
                  <a:cubicBezTo>
                    <a:pt x="265" y="40"/>
                    <a:pt x="265" y="40"/>
                    <a:pt x="265" y="40"/>
                  </a:cubicBezTo>
                  <a:lnTo>
                    <a:pt x="264" y="41"/>
                  </a:lnTo>
                  <a:close/>
                  <a:moveTo>
                    <a:pt x="258" y="11"/>
                  </a:moveTo>
                  <a:cubicBezTo>
                    <a:pt x="258" y="11"/>
                    <a:pt x="258" y="11"/>
                    <a:pt x="258" y="11"/>
                  </a:cubicBezTo>
                  <a:cubicBezTo>
                    <a:pt x="257" y="11"/>
                    <a:pt x="256" y="11"/>
                    <a:pt x="256" y="11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4" y="12"/>
                    <a:pt x="254" y="14"/>
                    <a:pt x="253" y="17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250" y="30"/>
                    <a:pt x="249" y="34"/>
                    <a:pt x="249" y="35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5"/>
                    <a:pt x="247" y="35"/>
                    <a:pt x="246" y="34"/>
                  </a:cubicBezTo>
                  <a:cubicBezTo>
                    <a:pt x="243" y="30"/>
                    <a:pt x="239" y="22"/>
                    <a:pt x="234" y="10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5"/>
                    <a:pt x="230" y="27"/>
                    <a:pt x="230" y="28"/>
                  </a:cubicBezTo>
                  <a:cubicBezTo>
                    <a:pt x="230" y="28"/>
                    <a:pt x="230" y="29"/>
                    <a:pt x="230" y="29"/>
                  </a:cubicBezTo>
                  <a:cubicBezTo>
                    <a:pt x="230" y="29"/>
                    <a:pt x="231" y="29"/>
                    <a:pt x="232" y="29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30" y="31"/>
                    <a:pt x="229" y="30"/>
                    <a:pt x="228" y="30"/>
                  </a:cubicBezTo>
                  <a:cubicBezTo>
                    <a:pt x="226" y="30"/>
                    <a:pt x="225" y="29"/>
                    <a:pt x="224" y="29"/>
                  </a:cubicBezTo>
                  <a:cubicBezTo>
                    <a:pt x="223" y="29"/>
                    <a:pt x="223" y="29"/>
                    <a:pt x="223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8"/>
                    <a:pt x="226" y="28"/>
                    <a:pt x="226" y="28"/>
                  </a:cubicBezTo>
                  <a:cubicBezTo>
                    <a:pt x="227" y="28"/>
                    <a:pt x="227" y="28"/>
                    <a:pt x="227" y="27"/>
                  </a:cubicBezTo>
                  <a:cubicBezTo>
                    <a:pt x="227" y="26"/>
                    <a:pt x="228" y="25"/>
                    <a:pt x="229" y="22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31" y="9"/>
                    <a:pt x="232" y="7"/>
                    <a:pt x="232" y="6"/>
                  </a:cubicBezTo>
                  <a:cubicBezTo>
                    <a:pt x="232" y="6"/>
                    <a:pt x="232" y="5"/>
                    <a:pt x="231" y="5"/>
                  </a:cubicBezTo>
                  <a:cubicBezTo>
                    <a:pt x="231" y="5"/>
                    <a:pt x="231" y="5"/>
                    <a:pt x="229" y="4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3"/>
                    <a:pt x="229" y="3"/>
                    <a:pt x="229" y="3"/>
                  </a:cubicBezTo>
                  <a:cubicBezTo>
                    <a:pt x="230" y="3"/>
                    <a:pt x="230" y="3"/>
                    <a:pt x="230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4"/>
                    <a:pt x="236" y="4"/>
                    <a:pt x="237" y="5"/>
                  </a:cubicBezTo>
                  <a:cubicBezTo>
                    <a:pt x="240" y="12"/>
                    <a:pt x="244" y="19"/>
                    <a:pt x="249" y="27"/>
                  </a:cubicBezTo>
                  <a:cubicBezTo>
                    <a:pt x="251" y="16"/>
                    <a:pt x="251" y="16"/>
                    <a:pt x="251" y="16"/>
                  </a:cubicBezTo>
                  <a:cubicBezTo>
                    <a:pt x="252" y="13"/>
                    <a:pt x="252" y="12"/>
                    <a:pt x="252" y="11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10"/>
                    <a:pt x="251" y="9"/>
                    <a:pt x="250" y="9"/>
                  </a:cubicBezTo>
                  <a:cubicBezTo>
                    <a:pt x="249" y="9"/>
                    <a:pt x="249" y="9"/>
                    <a:pt x="249" y="9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1" y="8"/>
                    <a:pt x="253" y="8"/>
                    <a:pt x="254" y="8"/>
                  </a:cubicBezTo>
                  <a:cubicBezTo>
                    <a:pt x="255" y="9"/>
                    <a:pt x="257" y="9"/>
                    <a:pt x="258" y="9"/>
                  </a:cubicBezTo>
                  <a:cubicBezTo>
                    <a:pt x="258" y="10"/>
                    <a:pt x="258" y="10"/>
                    <a:pt x="258" y="10"/>
                  </a:cubicBezTo>
                  <a:lnTo>
                    <a:pt x="258" y="11"/>
                  </a:lnTo>
                  <a:close/>
                  <a:moveTo>
                    <a:pt x="222" y="29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1" y="29"/>
                    <a:pt x="219" y="29"/>
                    <a:pt x="216" y="28"/>
                  </a:cubicBezTo>
                  <a:cubicBezTo>
                    <a:pt x="213" y="28"/>
                    <a:pt x="211" y="28"/>
                    <a:pt x="210" y="28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2" y="27"/>
                    <a:pt x="212" y="27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5"/>
                    <a:pt x="214" y="23"/>
                    <a:pt x="214" y="20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2" y="15"/>
                    <a:pt x="208" y="15"/>
                  </a:cubicBezTo>
                  <a:cubicBezTo>
                    <a:pt x="205" y="15"/>
                    <a:pt x="203" y="14"/>
                    <a:pt x="202" y="14"/>
                  </a:cubicBezTo>
                  <a:cubicBezTo>
                    <a:pt x="201" y="19"/>
                    <a:pt x="201" y="19"/>
                    <a:pt x="201" y="19"/>
                  </a:cubicBezTo>
                  <a:cubicBezTo>
                    <a:pt x="201" y="22"/>
                    <a:pt x="201" y="24"/>
                    <a:pt x="201" y="25"/>
                  </a:cubicBezTo>
                  <a:cubicBezTo>
                    <a:pt x="201" y="25"/>
                    <a:pt x="201" y="26"/>
                    <a:pt x="202" y="26"/>
                  </a:cubicBezTo>
                  <a:cubicBezTo>
                    <a:pt x="202" y="26"/>
                    <a:pt x="203" y="26"/>
                    <a:pt x="204" y="26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3" y="28"/>
                    <a:pt x="201" y="27"/>
                    <a:pt x="198" y="27"/>
                  </a:cubicBezTo>
                  <a:cubicBezTo>
                    <a:pt x="195" y="27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4" y="25"/>
                    <a:pt x="194" y="25"/>
                    <a:pt x="195" y="25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95" y="24"/>
                    <a:pt x="196" y="22"/>
                    <a:pt x="196" y="19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6"/>
                    <a:pt x="197" y="4"/>
                    <a:pt x="197" y="3"/>
                  </a:cubicBezTo>
                  <a:cubicBezTo>
                    <a:pt x="197" y="2"/>
                    <a:pt x="197" y="2"/>
                    <a:pt x="196" y="2"/>
                  </a:cubicBezTo>
                  <a:cubicBezTo>
                    <a:pt x="196" y="2"/>
                    <a:pt x="195" y="2"/>
                    <a:pt x="194" y="2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5" y="0"/>
                    <a:pt x="197" y="0"/>
                    <a:pt x="200" y="0"/>
                  </a:cubicBezTo>
                  <a:cubicBezTo>
                    <a:pt x="203" y="1"/>
                    <a:pt x="205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4" y="2"/>
                    <a:pt x="204" y="2"/>
                    <a:pt x="203" y="2"/>
                  </a:cubicBezTo>
                  <a:cubicBezTo>
                    <a:pt x="203" y="2"/>
                    <a:pt x="203" y="3"/>
                    <a:pt x="203" y="3"/>
                  </a:cubicBezTo>
                  <a:cubicBezTo>
                    <a:pt x="203" y="4"/>
                    <a:pt x="202" y="6"/>
                    <a:pt x="202" y="9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203" y="12"/>
                    <a:pt x="205" y="12"/>
                    <a:pt x="207" y="13"/>
                  </a:cubicBezTo>
                  <a:cubicBezTo>
                    <a:pt x="211" y="13"/>
                    <a:pt x="213" y="13"/>
                    <a:pt x="214" y="13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7"/>
                    <a:pt x="215" y="5"/>
                    <a:pt x="215" y="4"/>
                  </a:cubicBezTo>
                  <a:cubicBezTo>
                    <a:pt x="215" y="4"/>
                    <a:pt x="215" y="3"/>
                    <a:pt x="214" y="3"/>
                  </a:cubicBezTo>
                  <a:cubicBezTo>
                    <a:pt x="214" y="3"/>
                    <a:pt x="213" y="3"/>
                    <a:pt x="212" y="3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3" y="1"/>
                    <a:pt x="215" y="1"/>
                    <a:pt x="218" y="2"/>
                  </a:cubicBezTo>
                  <a:cubicBezTo>
                    <a:pt x="221" y="2"/>
                    <a:pt x="223" y="2"/>
                    <a:pt x="224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222" y="4"/>
                    <a:pt x="222" y="4"/>
                    <a:pt x="221" y="4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21" y="5"/>
                    <a:pt x="220" y="7"/>
                    <a:pt x="220" y="10"/>
                  </a:cubicBezTo>
                  <a:cubicBezTo>
                    <a:pt x="219" y="20"/>
                    <a:pt x="219" y="20"/>
                    <a:pt x="219" y="20"/>
                  </a:cubicBezTo>
                  <a:cubicBezTo>
                    <a:pt x="219" y="23"/>
                    <a:pt x="219" y="25"/>
                    <a:pt x="219" y="26"/>
                  </a:cubicBezTo>
                  <a:cubicBezTo>
                    <a:pt x="219" y="27"/>
                    <a:pt x="219" y="27"/>
                    <a:pt x="220" y="27"/>
                  </a:cubicBezTo>
                  <a:cubicBezTo>
                    <a:pt x="220" y="27"/>
                    <a:pt x="221" y="27"/>
                    <a:pt x="222" y="27"/>
                  </a:cubicBezTo>
                  <a:cubicBezTo>
                    <a:pt x="222" y="28"/>
                    <a:pt x="222" y="28"/>
                    <a:pt x="222" y="28"/>
                  </a:cubicBezTo>
                  <a:lnTo>
                    <a:pt x="222" y="29"/>
                  </a:lnTo>
                  <a:close/>
                  <a:moveTo>
                    <a:pt x="191" y="24"/>
                  </a:moveTo>
                  <a:cubicBezTo>
                    <a:pt x="190" y="26"/>
                    <a:pt x="190" y="26"/>
                    <a:pt x="190" y="26"/>
                  </a:cubicBezTo>
                  <a:cubicBezTo>
                    <a:pt x="188" y="27"/>
                    <a:pt x="185" y="29"/>
                    <a:pt x="181" y="29"/>
                  </a:cubicBezTo>
                  <a:cubicBezTo>
                    <a:pt x="175" y="30"/>
                    <a:pt x="170" y="28"/>
                    <a:pt x="167" y="23"/>
                  </a:cubicBezTo>
                  <a:cubicBezTo>
                    <a:pt x="165" y="21"/>
                    <a:pt x="165" y="19"/>
                    <a:pt x="164" y="17"/>
                  </a:cubicBezTo>
                  <a:cubicBezTo>
                    <a:pt x="164" y="12"/>
                    <a:pt x="165" y="9"/>
                    <a:pt x="167" y="6"/>
                  </a:cubicBezTo>
                  <a:cubicBezTo>
                    <a:pt x="170" y="3"/>
                    <a:pt x="173" y="1"/>
                    <a:pt x="178" y="1"/>
                  </a:cubicBezTo>
                  <a:cubicBezTo>
                    <a:pt x="181" y="0"/>
                    <a:pt x="185" y="1"/>
                    <a:pt x="188" y="1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3"/>
                    <a:pt x="188" y="6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7"/>
                    <a:pt x="186" y="5"/>
                    <a:pt x="186" y="5"/>
                  </a:cubicBezTo>
                  <a:cubicBezTo>
                    <a:pt x="184" y="3"/>
                    <a:pt x="182" y="3"/>
                    <a:pt x="179" y="3"/>
                  </a:cubicBezTo>
                  <a:cubicBezTo>
                    <a:pt x="176" y="3"/>
                    <a:pt x="173" y="5"/>
                    <a:pt x="172" y="7"/>
                  </a:cubicBezTo>
                  <a:cubicBezTo>
                    <a:pt x="170" y="9"/>
                    <a:pt x="170" y="12"/>
                    <a:pt x="170" y="15"/>
                  </a:cubicBezTo>
                  <a:cubicBezTo>
                    <a:pt x="171" y="20"/>
                    <a:pt x="173" y="23"/>
                    <a:pt x="176" y="25"/>
                  </a:cubicBezTo>
                  <a:cubicBezTo>
                    <a:pt x="178" y="26"/>
                    <a:pt x="180" y="26"/>
                    <a:pt x="183" y="26"/>
                  </a:cubicBezTo>
                  <a:cubicBezTo>
                    <a:pt x="185" y="26"/>
                    <a:pt x="188" y="25"/>
                    <a:pt x="190" y="23"/>
                  </a:cubicBezTo>
                  <a:lnTo>
                    <a:pt x="191" y="24"/>
                  </a:lnTo>
                  <a:close/>
                  <a:moveTo>
                    <a:pt x="163" y="24"/>
                  </a:moveTo>
                  <a:cubicBezTo>
                    <a:pt x="163" y="26"/>
                    <a:pt x="163" y="28"/>
                    <a:pt x="164" y="30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48" y="35"/>
                    <a:pt x="147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6" y="34"/>
                    <a:pt x="146" y="33"/>
                    <a:pt x="147" y="33"/>
                  </a:cubicBezTo>
                  <a:cubicBezTo>
                    <a:pt x="147" y="33"/>
                    <a:pt x="146" y="32"/>
                    <a:pt x="146" y="31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2" y="14"/>
                    <a:pt x="141" y="12"/>
                    <a:pt x="141" y="11"/>
                  </a:cubicBezTo>
                  <a:cubicBezTo>
                    <a:pt x="141" y="11"/>
                    <a:pt x="140" y="11"/>
                    <a:pt x="140" y="11"/>
                  </a:cubicBezTo>
                  <a:cubicBezTo>
                    <a:pt x="140" y="11"/>
                    <a:pt x="139" y="11"/>
                    <a:pt x="138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9" y="9"/>
                    <a:pt x="140" y="9"/>
                    <a:pt x="143" y="8"/>
                  </a:cubicBezTo>
                  <a:cubicBezTo>
                    <a:pt x="145" y="8"/>
                    <a:pt x="150" y="6"/>
                    <a:pt x="156" y="5"/>
                  </a:cubicBezTo>
                  <a:cubicBezTo>
                    <a:pt x="157" y="5"/>
                    <a:pt x="157" y="5"/>
                    <a:pt x="157" y="5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7" y="7"/>
                    <a:pt x="157" y="8"/>
                    <a:pt x="157" y="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9"/>
                    <a:pt x="155" y="8"/>
                    <a:pt x="155" y="8"/>
                  </a:cubicBezTo>
                  <a:cubicBezTo>
                    <a:pt x="155" y="8"/>
                    <a:pt x="154" y="8"/>
                    <a:pt x="153" y="8"/>
                  </a:cubicBezTo>
                  <a:cubicBezTo>
                    <a:pt x="152" y="8"/>
                    <a:pt x="151" y="8"/>
                    <a:pt x="150" y="9"/>
                  </a:cubicBezTo>
                  <a:cubicBezTo>
                    <a:pt x="149" y="9"/>
                    <a:pt x="148" y="9"/>
                    <a:pt x="146" y="10"/>
                  </a:cubicBezTo>
                  <a:cubicBezTo>
                    <a:pt x="147" y="11"/>
                    <a:pt x="147" y="13"/>
                    <a:pt x="148" y="15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50" y="19"/>
                    <a:pt x="150" y="19"/>
                    <a:pt x="151" y="18"/>
                  </a:cubicBezTo>
                  <a:cubicBezTo>
                    <a:pt x="154" y="18"/>
                    <a:pt x="154" y="18"/>
                    <a:pt x="154" y="18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6" y="17"/>
                    <a:pt x="155" y="16"/>
                    <a:pt x="155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7" y="15"/>
                    <a:pt x="157" y="17"/>
                    <a:pt x="158" y="18"/>
                  </a:cubicBezTo>
                  <a:cubicBezTo>
                    <a:pt x="158" y="19"/>
                    <a:pt x="158" y="20"/>
                    <a:pt x="159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7" y="21"/>
                    <a:pt x="156" y="20"/>
                    <a:pt x="156" y="20"/>
                  </a:cubicBezTo>
                  <a:cubicBezTo>
                    <a:pt x="156" y="20"/>
                    <a:pt x="155" y="20"/>
                    <a:pt x="154" y="20"/>
                  </a:cubicBezTo>
                  <a:cubicBezTo>
                    <a:pt x="153" y="20"/>
                    <a:pt x="153" y="20"/>
                    <a:pt x="152" y="20"/>
                  </a:cubicBezTo>
                  <a:cubicBezTo>
                    <a:pt x="151" y="21"/>
                    <a:pt x="150" y="21"/>
                    <a:pt x="149" y="21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8"/>
                    <a:pt x="152" y="30"/>
                    <a:pt x="152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0"/>
                    <a:pt x="160" y="29"/>
                    <a:pt x="161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1" y="28"/>
                    <a:pt x="161" y="28"/>
                    <a:pt x="161" y="27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3" y="24"/>
                    <a:pt x="163" y="24"/>
                    <a:pt x="163" y="24"/>
                  </a:cubicBezTo>
                  <a:close/>
                  <a:moveTo>
                    <a:pt x="134" y="11"/>
                  </a:moveTo>
                  <a:cubicBezTo>
                    <a:pt x="134" y="12"/>
                    <a:pt x="135" y="13"/>
                    <a:pt x="135" y="14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4" y="16"/>
                    <a:pt x="133" y="15"/>
                    <a:pt x="133" y="15"/>
                  </a:cubicBezTo>
                  <a:cubicBezTo>
                    <a:pt x="133" y="14"/>
                    <a:pt x="132" y="14"/>
                    <a:pt x="132" y="14"/>
                  </a:cubicBezTo>
                  <a:cubicBezTo>
                    <a:pt x="132" y="14"/>
                    <a:pt x="130" y="15"/>
                    <a:pt x="128" y="16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7"/>
                    <a:pt x="127" y="19"/>
                    <a:pt x="128" y="2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3" y="34"/>
                    <a:pt x="134" y="36"/>
                    <a:pt x="134" y="37"/>
                  </a:cubicBezTo>
                  <a:cubicBezTo>
                    <a:pt x="134" y="37"/>
                    <a:pt x="135" y="38"/>
                    <a:pt x="135" y="38"/>
                  </a:cubicBezTo>
                  <a:cubicBezTo>
                    <a:pt x="135" y="37"/>
                    <a:pt x="136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7" y="39"/>
                    <a:pt x="135" y="39"/>
                    <a:pt x="132" y="40"/>
                  </a:cubicBezTo>
                  <a:cubicBezTo>
                    <a:pt x="130" y="41"/>
                    <a:pt x="128" y="42"/>
                    <a:pt x="127" y="43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7" y="41"/>
                    <a:pt x="128" y="40"/>
                    <a:pt x="128" y="40"/>
                  </a:cubicBezTo>
                  <a:cubicBezTo>
                    <a:pt x="129" y="40"/>
                    <a:pt x="129" y="40"/>
                    <a:pt x="129" y="39"/>
                  </a:cubicBezTo>
                  <a:cubicBezTo>
                    <a:pt x="128" y="38"/>
                    <a:pt x="128" y="36"/>
                    <a:pt x="127" y="34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2" y="21"/>
                    <a:pt x="121" y="19"/>
                    <a:pt x="121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6" y="20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2"/>
                  </a:cubicBezTo>
                  <a:cubicBezTo>
                    <a:pt x="114" y="22"/>
                    <a:pt x="114" y="22"/>
                    <a:pt x="114" y="23"/>
                  </a:cubicBezTo>
                  <a:cubicBezTo>
                    <a:pt x="115" y="23"/>
                    <a:pt x="115" y="24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1"/>
                    <a:pt x="112" y="21"/>
                    <a:pt x="111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2" y="19"/>
                    <a:pt x="115" y="18"/>
                    <a:pt x="119" y="17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30" y="12"/>
                    <a:pt x="133" y="11"/>
                    <a:pt x="134" y="11"/>
                  </a:cubicBezTo>
                  <a:close/>
                  <a:moveTo>
                    <a:pt x="109" y="23"/>
                  </a:moveTo>
                  <a:cubicBezTo>
                    <a:pt x="109" y="26"/>
                    <a:pt x="108" y="30"/>
                    <a:pt x="108" y="35"/>
                  </a:cubicBezTo>
                  <a:cubicBezTo>
                    <a:pt x="108" y="37"/>
                    <a:pt x="108" y="39"/>
                    <a:pt x="108" y="40"/>
                  </a:cubicBezTo>
                  <a:cubicBezTo>
                    <a:pt x="108" y="40"/>
                    <a:pt x="109" y="40"/>
                    <a:pt x="109" y="41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2" y="46"/>
                    <a:pt x="113" y="48"/>
                    <a:pt x="113" y="48"/>
                  </a:cubicBezTo>
                  <a:cubicBezTo>
                    <a:pt x="113" y="48"/>
                    <a:pt x="113" y="48"/>
                    <a:pt x="114" y="48"/>
                  </a:cubicBezTo>
                  <a:cubicBezTo>
                    <a:pt x="114" y="48"/>
                    <a:pt x="115" y="48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4" y="50"/>
                    <a:pt x="111" y="51"/>
                  </a:cubicBezTo>
                  <a:cubicBezTo>
                    <a:pt x="109" y="53"/>
                    <a:pt x="107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7" y="52"/>
                    <a:pt x="107" y="52"/>
                    <a:pt x="107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50"/>
                    <a:pt x="107" y="49"/>
                    <a:pt x="105" y="45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2" y="42"/>
                    <a:pt x="98" y="40"/>
                  </a:cubicBezTo>
                  <a:cubicBezTo>
                    <a:pt x="95" y="38"/>
                    <a:pt x="92" y="36"/>
                    <a:pt x="91" y="36"/>
                  </a:cubicBezTo>
                  <a:cubicBezTo>
                    <a:pt x="90" y="36"/>
                    <a:pt x="89" y="35"/>
                    <a:pt x="89" y="36"/>
                  </a:cubicBezTo>
                  <a:cubicBezTo>
                    <a:pt x="89" y="36"/>
                    <a:pt x="89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0" y="33"/>
                    <a:pt x="91" y="31"/>
                    <a:pt x="92" y="31"/>
                  </a:cubicBezTo>
                  <a:cubicBezTo>
                    <a:pt x="93" y="31"/>
                    <a:pt x="93" y="31"/>
                    <a:pt x="94" y="31"/>
                  </a:cubicBezTo>
                  <a:cubicBezTo>
                    <a:pt x="95" y="31"/>
                    <a:pt x="98" y="33"/>
                    <a:pt x="101" y="35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7"/>
                    <a:pt x="106" y="34"/>
                    <a:pt x="106" y="30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4"/>
                    <a:pt x="106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9" y="22"/>
                    <a:pt x="109" y="22"/>
                    <a:pt x="109" y="22"/>
                  </a:cubicBezTo>
                  <a:lnTo>
                    <a:pt x="109" y="23"/>
                  </a:lnTo>
                  <a:close/>
                  <a:moveTo>
                    <a:pt x="99" y="51"/>
                  </a:moveTo>
                  <a:cubicBezTo>
                    <a:pt x="100" y="53"/>
                    <a:pt x="101" y="54"/>
                    <a:pt x="102" y="56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89" y="66"/>
                    <a:pt x="88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5"/>
                    <a:pt x="87" y="65"/>
                    <a:pt x="86" y="64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5" y="50"/>
                    <a:pt x="74" y="49"/>
                    <a:pt x="73" y="48"/>
                  </a:cubicBezTo>
                  <a:cubicBezTo>
                    <a:pt x="73" y="48"/>
                    <a:pt x="73" y="48"/>
                    <a:pt x="72" y="48"/>
                  </a:cubicBezTo>
                  <a:cubicBezTo>
                    <a:pt x="72" y="48"/>
                    <a:pt x="72" y="48"/>
                    <a:pt x="70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1" y="47"/>
                    <a:pt x="72" y="46"/>
                    <a:pt x="74" y="44"/>
                  </a:cubicBezTo>
                  <a:cubicBezTo>
                    <a:pt x="76" y="43"/>
                    <a:pt x="78" y="41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43"/>
                    <a:pt x="78" y="43"/>
                    <a:pt x="78" y="43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5"/>
                    <a:pt x="80" y="47"/>
                    <a:pt x="81" y="49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0" y="59"/>
                    <a:pt x="91" y="61"/>
                    <a:pt x="92" y="62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7" y="58"/>
                    <a:pt x="98" y="56"/>
                    <a:pt x="99" y="56"/>
                  </a:cubicBezTo>
                  <a:cubicBezTo>
                    <a:pt x="99" y="56"/>
                    <a:pt x="99" y="55"/>
                    <a:pt x="99" y="55"/>
                  </a:cubicBezTo>
                  <a:cubicBezTo>
                    <a:pt x="99" y="55"/>
                    <a:pt x="99" y="55"/>
                    <a:pt x="98" y="54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8" y="51"/>
                    <a:pt x="98" y="51"/>
                    <a:pt x="98" y="51"/>
                  </a:cubicBezTo>
                  <a:lnTo>
                    <a:pt x="99" y="51"/>
                  </a:lnTo>
                  <a:close/>
                  <a:moveTo>
                    <a:pt x="71" y="65"/>
                  </a:moveTo>
                  <a:cubicBezTo>
                    <a:pt x="69" y="63"/>
                    <a:pt x="66" y="61"/>
                    <a:pt x="63" y="61"/>
                  </a:cubicBezTo>
                  <a:cubicBezTo>
                    <a:pt x="61" y="60"/>
                    <a:pt x="59" y="61"/>
                    <a:pt x="57" y="63"/>
                  </a:cubicBezTo>
                  <a:cubicBezTo>
                    <a:pt x="54" y="66"/>
                    <a:pt x="53" y="69"/>
                    <a:pt x="55" y="72"/>
                  </a:cubicBezTo>
                  <a:cubicBezTo>
                    <a:pt x="56" y="74"/>
                    <a:pt x="57" y="75"/>
                    <a:pt x="59" y="77"/>
                  </a:cubicBezTo>
                  <a:cubicBezTo>
                    <a:pt x="61" y="79"/>
                    <a:pt x="64" y="81"/>
                    <a:pt x="67" y="82"/>
                  </a:cubicBezTo>
                  <a:cubicBezTo>
                    <a:pt x="70" y="82"/>
                    <a:pt x="72" y="81"/>
                    <a:pt x="74" y="79"/>
                  </a:cubicBezTo>
                  <a:cubicBezTo>
                    <a:pt x="77" y="77"/>
                    <a:pt x="77" y="74"/>
                    <a:pt x="75" y="70"/>
                  </a:cubicBezTo>
                  <a:cubicBezTo>
                    <a:pt x="74" y="68"/>
                    <a:pt x="73" y="67"/>
                    <a:pt x="71" y="65"/>
                  </a:cubicBezTo>
                  <a:close/>
                  <a:moveTo>
                    <a:pt x="75" y="60"/>
                  </a:moveTo>
                  <a:cubicBezTo>
                    <a:pt x="78" y="63"/>
                    <a:pt x="80" y="67"/>
                    <a:pt x="80" y="71"/>
                  </a:cubicBezTo>
                  <a:cubicBezTo>
                    <a:pt x="80" y="75"/>
                    <a:pt x="78" y="78"/>
                    <a:pt x="75" y="81"/>
                  </a:cubicBezTo>
                  <a:cubicBezTo>
                    <a:pt x="72" y="85"/>
                    <a:pt x="69" y="86"/>
                    <a:pt x="65" y="86"/>
                  </a:cubicBezTo>
                  <a:cubicBezTo>
                    <a:pt x="62" y="86"/>
                    <a:pt x="58" y="85"/>
                    <a:pt x="55" y="82"/>
                  </a:cubicBezTo>
                  <a:cubicBezTo>
                    <a:pt x="51" y="78"/>
                    <a:pt x="49" y="73"/>
                    <a:pt x="51" y="68"/>
                  </a:cubicBezTo>
                  <a:cubicBezTo>
                    <a:pt x="52" y="66"/>
                    <a:pt x="53" y="63"/>
                    <a:pt x="55" y="61"/>
                  </a:cubicBezTo>
                  <a:cubicBezTo>
                    <a:pt x="58" y="58"/>
                    <a:pt x="62" y="56"/>
                    <a:pt x="65" y="56"/>
                  </a:cubicBezTo>
                  <a:cubicBezTo>
                    <a:pt x="68" y="56"/>
                    <a:pt x="72" y="57"/>
                    <a:pt x="75" y="60"/>
                  </a:cubicBezTo>
                  <a:close/>
                  <a:moveTo>
                    <a:pt x="47" y="80"/>
                  </a:moveTo>
                  <a:cubicBezTo>
                    <a:pt x="50" y="81"/>
                    <a:pt x="51" y="83"/>
                    <a:pt x="51" y="85"/>
                  </a:cubicBezTo>
                  <a:cubicBezTo>
                    <a:pt x="51" y="88"/>
                    <a:pt x="50" y="90"/>
                    <a:pt x="49" y="92"/>
                  </a:cubicBezTo>
                  <a:cubicBezTo>
                    <a:pt x="49" y="92"/>
                    <a:pt x="48" y="93"/>
                    <a:pt x="48" y="93"/>
                  </a:cubicBezTo>
                  <a:cubicBezTo>
                    <a:pt x="47" y="93"/>
                    <a:pt x="47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6" y="92"/>
                    <a:pt x="47" y="92"/>
                    <a:pt x="47" y="92"/>
                  </a:cubicBezTo>
                  <a:cubicBezTo>
                    <a:pt x="48" y="91"/>
                    <a:pt x="48" y="89"/>
                    <a:pt x="48" y="88"/>
                  </a:cubicBezTo>
                  <a:cubicBezTo>
                    <a:pt x="47" y="87"/>
                    <a:pt x="47" y="86"/>
                    <a:pt x="45" y="85"/>
                  </a:cubicBezTo>
                  <a:cubicBezTo>
                    <a:pt x="42" y="83"/>
                    <a:pt x="40" y="83"/>
                    <a:pt x="38" y="86"/>
                  </a:cubicBezTo>
                  <a:cubicBezTo>
                    <a:pt x="38" y="86"/>
                    <a:pt x="38" y="87"/>
                    <a:pt x="37" y="88"/>
                  </a:cubicBezTo>
                  <a:cubicBezTo>
                    <a:pt x="37" y="88"/>
                    <a:pt x="39" y="89"/>
                    <a:pt x="42" y="92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3" y="99"/>
                    <a:pt x="54" y="100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7" y="100"/>
                    <a:pt x="58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101"/>
                    <a:pt x="57" y="103"/>
                    <a:pt x="55" y="105"/>
                  </a:cubicBezTo>
                  <a:cubicBezTo>
                    <a:pt x="54" y="107"/>
                    <a:pt x="53" y="109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07"/>
                    <a:pt x="52" y="107"/>
                    <a:pt x="52" y="107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1" y="105"/>
                    <a:pt x="49" y="104"/>
                    <a:pt x="47" y="102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6" y="94"/>
                    <a:pt x="35" y="93"/>
                    <a:pt x="34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2" y="94"/>
                    <a:pt x="31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3"/>
                    <a:pt x="32" y="91"/>
                    <a:pt x="33" y="89"/>
                  </a:cubicBezTo>
                  <a:cubicBezTo>
                    <a:pt x="34" y="88"/>
                    <a:pt x="35" y="87"/>
                    <a:pt x="36" y="85"/>
                  </a:cubicBezTo>
                  <a:cubicBezTo>
                    <a:pt x="37" y="84"/>
                    <a:pt x="38" y="83"/>
                    <a:pt x="38" y="82"/>
                  </a:cubicBezTo>
                  <a:cubicBezTo>
                    <a:pt x="40" y="80"/>
                    <a:pt x="42" y="78"/>
                    <a:pt x="44" y="78"/>
                  </a:cubicBezTo>
                  <a:cubicBezTo>
                    <a:pt x="45" y="78"/>
                    <a:pt x="46" y="79"/>
                    <a:pt x="47" y="80"/>
                  </a:cubicBezTo>
                  <a:close/>
                  <a:moveTo>
                    <a:pt x="25" y="107"/>
                  </a:moveTo>
                  <a:cubicBezTo>
                    <a:pt x="25" y="107"/>
                    <a:pt x="25" y="107"/>
                    <a:pt x="25" y="107"/>
                  </a:cubicBezTo>
                  <a:cubicBezTo>
                    <a:pt x="24" y="108"/>
                    <a:pt x="24" y="109"/>
                    <a:pt x="24" y="109"/>
                  </a:cubicBezTo>
                  <a:cubicBezTo>
                    <a:pt x="24" y="109"/>
                    <a:pt x="24" y="110"/>
                    <a:pt x="24" y="110"/>
                  </a:cubicBezTo>
                  <a:cubicBezTo>
                    <a:pt x="25" y="110"/>
                    <a:pt x="27" y="111"/>
                    <a:pt x="30" y="113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42" y="118"/>
                    <a:pt x="45" y="120"/>
                    <a:pt x="47" y="120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6" y="122"/>
                    <a:pt x="46" y="123"/>
                    <a:pt x="45" y="124"/>
                  </a:cubicBezTo>
                  <a:cubicBezTo>
                    <a:pt x="40" y="125"/>
                    <a:pt x="31" y="127"/>
                    <a:pt x="19" y="130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3" y="137"/>
                    <a:pt x="35" y="138"/>
                    <a:pt x="35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7" y="138"/>
                    <a:pt x="37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38" y="138"/>
                    <a:pt x="38" y="139"/>
                    <a:pt x="37" y="140"/>
                  </a:cubicBezTo>
                  <a:cubicBezTo>
                    <a:pt x="37" y="142"/>
                    <a:pt x="36" y="143"/>
                    <a:pt x="35" y="144"/>
                  </a:cubicBezTo>
                  <a:cubicBezTo>
                    <a:pt x="35" y="144"/>
                    <a:pt x="35" y="144"/>
                    <a:pt x="35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2"/>
                    <a:pt x="35" y="141"/>
                  </a:cubicBezTo>
                  <a:cubicBezTo>
                    <a:pt x="35" y="141"/>
                    <a:pt x="35" y="141"/>
                    <a:pt x="34" y="141"/>
                  </a:cubicBezTo>
                  <a:cubicBezTo>
                    <a:pt x="34" y="140"/>
                    <a:pt x="32" y="139"/>
                    <a:pt x="29" y="138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17" y="132"/>
                    <a:pt x="15" y="131"/>
                    <a:pt x="14" y="131"/>
                  </a:cubicBezTo>
                  <a:cubicBezTo>
                    <a:pt x="14" y="131"/>
                    <a:pt x="14" y="131"/>
                    <a:pt x="13" y="132"/>
                  </a:cubicBezTo>
                  <a:cubicBezTo>
                    <a:pt x="13" y="132"/>
                    <a:pt x="13" y="132"/>
                    <a:pt x="12" y="133"/>
                  </a:cubicBezTo>
                  <a:cubicBezTo>
                    <a:pt x="12" y="134"/>
                    <a:pt x="12" y="134"/>
                    <a:pt x="12" y="134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2"/>
                    <a:pt x="12" y="131"/>
                    <a:pt x="12" y="130"/>
                  </a:cubicBezTo>
                  <a:cubicBezTo>
                    <a:pt x="13" y="128"/>
                    <a:pt x="14" y="127"/>
                    <a:pt x="14" y="126"/>
                  </a:cubicBezTo>
                  <a:cubicBezTo>
                    <a:pt x="22" y="124"/>
                    <a:pt x="30" y="122"/>
                    <a:pt x="39" y="119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6" y="113"/>
                    <a:pt x="24" y="113"/>
                    <a:pt x="23" y="112"/>
                  </a:cubicBezTo>
                  <a:cubicBezTo>
                    <a:pt x="23" y="112"/>
                    <a:pt x="23" y="112"/>
                    <a:pt x="22" y="113"/>
                  </a:cubicBezTo>
                  <a:cubicBezTo>
                    <a:pt x="22" y="113"/>
                    <a:pt x="22" y="113"/>
                    <a:pt x="21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3"/>
                    <a:pt x="21" y="111"/>
                    <a:pt x="21" y="110"/>
                  </a:cubicBezTo>
                  <a:cubicBezTo>
                    <a:pt x="22" y="109"/>
                    <a:pt x="23" y="107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lnTo>
                    <a:pt x="25" y="107"/>
                  </a:lnTo>
                  <a:close/>
                  <a:moveTo>
                    <a:pt x="36" y="146"/>
                  </a:moveTo>
                  <a:cubicBezTo>
                    <a:pt x="36" y="147"/>
                    <a:pt x="36" y="147"/>
                    <a:pt x="36" y="147"/>
                  </a:cubicBezTo>
                  <a:cubicBezTo>
                    <a:pt x="35" y="148"/>
                    <a:pt x="35" y="150"/>
                    <a:pt x="34" y="152"/>
                  </a:cubicBezTo>
                  <a:cubicBezTo>
                    <a:pt x="33" y="155"/>
                    <a:pt x="33" y="157"/>
                    <a:pt x="33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56"/>
                    <a:pt x="31" y="156"/>
                    <a:pt x="31" y="155"/>
                  </a:cubicBezTo>
                  <a:cubicBezTo>
                    <a:pt x="31" y="155"/>
                    <a:pt x="31" y="155"/>
                    <a:pt x="31" y="154"/>
                  </a:cubicBezTo>
                  <a:cubicBezTo>
                    <a:pt x="30" y="154"/>
                    <a:pt x="28" y="153"/>
                    <a:pt x="25" y="153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3" y="149"/>
                    <a:pt x="11" y="149"/>
                    <a:pt x="10" y="148"/>
                  </a:cubicBezTo>
                  <a:cubicBezTo>
                    <a:pt x="9" y="148"/>
                    <a:pt x="9" y="149"/>
                    <a:pt x="9" y="149"/>
                  </a:cubicBezTo>
                  <a:cubicBezTo>
                    <a:pt x="9" y="149"/>
                    <a:pt x="9" y="150"/>
                    <a:pt x="8" y="151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7" y="149"/>
                    <a:pt x="7" y="147"/>
                    <a:pt x="8" y="145"/>
                  </a:cubicBezTo>
                  <a:cubicBezTo>
                    <a:pt x="9" y="142"/>
                    <a:pt x="9" y="140"/>
                    <a:pt x="10" y="139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1" y="141"/>
                    <a:pt x="11" y="142"/>
                    <a:pt x="11" y="142"/>
                  </a:cubicBezTo>
                  <a:cubicBezTo>
                    <a:pt x="11" y="142"/>
                    <a:pt x="11" y="142"/>
                    <a:pt x="11" y="143"/>
                  </a:cubicBezTo>
                  <a:cubicBezTo>
                    <a:pt x="12" y="143"/>
                    <a:pt x="14" y="144"/>
                    <a:pt x="17" y="145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30" y="148"/>
                    <a:pt x="32" y="149"/>
                    <a:pt x="33" y="149"/>
                  </a:cubicBezTo>
                  <a:cubicBezTo>
                    <a:pt x="33" y="149"/>
                    <a:pt x="33" y="149"/>
                    <a:pt x="33" y="148"/>
                  </a:cubicBezTo>
                  <a:cubicBezTo>
                    <a:pt x="34" y="148"/>
                    <a:pt x="34" y="147"/>
                    <a:pt x="34" y="146"/>
                  </a:cubicBezTo>
                  <a:cubicBezTo>
                    <a:pt x="34" y="146"/>
                    <a:pt x="34" y="146"/>
                    <a:pt x="34" y="146"/>
                  </a:cubicBezTo>
                  <a:lnTo>
                    <a:pt x="36" y="146"/>
                  </a:lnTo>
                  <a:close/>
                  <a:moveTo>
                    <a:pt x="7" y="154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7" y="156"/>
                    <a:pt x="7" y="156"/>
                    <a:pt x="7" y="157"/>
                  </a:cubicBezTo>
                  <a:cubicBezTo>
                    <a:pt x="7" y="157"/>
                    <a:pt x="7" y="157"/>
                    <a:pt x="8" y="157"/>
                  </a:cubicBezTo>
                  <a:cubicBezTo>
                    <a:pt x="8" y="158"/>
                    <a:pt x="10" y="158"/>
                    <a:pt x="1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0" y="162"/>
                    <a:pt x="32" y="163"/>
                    <a:pt x="33" y="163"/>
                  </a:cubicBezTo>
                  <a:cubicBezTo>
                    <a:pt x="34" y="164"/>
                    <a:pt x="36" y="166"/>
                    <a:pt x="37" y="168"/>
                  </a:cubicBezTo>
                  <a:cubicBezTo>
                    <a:pt x="38" y="170"/>
                    <a:pt x="38" y="171"/>
                    <a:pt x="38" y="173"/>
                  </a:cubicBezTo>
                  <a:cubicBezTo>
                    <a:pt x="38" y="174"/>
                    <a:pt x="38" y="174"/>
                    <a:pt x="38" y="175"/>
                  </a:cubicBezTo>
                  <a:cubicBezTo>
                    <a:pt x="37" y="174"/>
                    <a:pt x="36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6" y="172"/>
                    <a:pt x="36" y="171"/>
                  </a:cubicBezTo>
                  <a:cubicBezTo>
                    <a:pt x="36" y="170"/>
                    <a:pt x="36" y="169"/>
                    <a:pt x="34" y="169"/>
                  </a:cubicBezTo>
                  <a:cubicBezTo>
                    <a:pt x="33" y="168"/>
                    <a:pt x="31" y="168"/>
                    <a:pt x="28" y="167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4"/>
                    <a:pt x="7" y="163"/>
                    <a:pt x="6" y="163"/>
                  </a:cubicBezTo>
                  <a:cubicBezTo>
                    <a:pt x="6" y="163"/>
                    <a:pt x="6" y="163"/>
                    <a:pt x="6" y="164"/>
                  </a:cubicBezTo>
                  <a:cubicBezTo>
                    <a:pt x="6" y="164"/>
                    <a:pt x="5" y="165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4" y="164"/>
                    <a:pt x="4" y="162"/>
                    <a:pt x="5" y="160"/>
                  </a:cubicBezTo>
                  <a:cubicBezTo>
                    <a:pt x="5" y="157"/>
                    <a:pt x="5" y="155"/>
                    <a:pt x="6" y="154"/>
                  </a:cubicBezTo>
                  <a:cubicBezTo>
                    <a:pt x="6" y="154"/>
                    <a:pt x="6" y="154"/>
                    <a:pt x="6" y="154"/>
                  </a:cubicBezTo>
                  <a:lnTo>
                    <a:pt x="7" y="154"/>
                  </a:lnTo>
                  <a:close/>
                  <a:moveTo>
                    <a:pt x="4" y="170"/>
                  </a:moveTo>
                  <a:cubicBezTo>
                    <a:pt x="4" y="170"/>
                    <a:pt x="4" y="170"/>
                    <a:pt x="4" y="170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4" y="173"/>
                    <a:pt x="4" y="173"/>
                    <a:pt x="5" y="173"/>
                  </a:cubicBezTo>
                  <a:cubicBezTo>
                    <a:pt x="6" y="173"/>
                    <a:pt x="8" y="174"/>
                    <a:pt x="11" y="174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24" y="175"/>
                    <a:pt x="28" y="175"/>
                    <a:pt x="30" y="175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29" y="177"/>
                    <a:pt x="29" y="178"/>
                    <a:pt x="29" y="179"/>
                  </a:cubicBezTo>
                  <a:cubicBezTo>
                    <a:pt x="25" y="182"/>
                    <a:pt x="17" y="187"/>
                    <a:pt x="6" y="194"/>
                  </a:cubicBezTo>
                  <a:cubicBezTo>
                    <a:pt x="19" y="196"/>
                    <a:pt x="19" y="196"/>
                    <a:pt x="19" y="196"/>
                  </a:cubicBezTo>
                  <a:cubicBezTo>
                    <a:pt x="22" y="196"/>
                    <a:pt x="24" y="196"/>
                    <a:pt x="25" y="196"/>
                  </a:cubicBezTo>
                  <a:cubicBezTo>
                    <a:pt x="25" y="196"/>
                    <a:pt x="26" y="196"/>
                    <a:pt x="26" y="195"/>
                  </a:cubicBezTo>
                  <a:cubicBezTo>
                    <a:pt x="26" y="195"/>
                    <a:pt x="26" y="194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8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8" y="193"/>
                  </a:cubicBezTo>
                  <a:cubicBezTo>
                    <a:pt x="27" y="195"/>
                    <a:pt x="27" y="196"/>
                    <a:pt x="27" y="197"/>
                  </a:cubicBezTo>
                  <a:cubicBezTo>
                    <a:pt x="27" y="199"/>
                    <a:pt x="27" y="200"/>
                    <a:pt x="27" y="202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0"/>
                    <a:pt x="25" y="199"/>
                    <a:pt x="25" y="19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4" y="198"/>
                    <a:pt x="22" y="198"/>
                    <a:pt x="19" y="198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6" y="197"/>
                    <a:pt x="4" y="197"/>
                    <a:pt x="3" y="197"/>
                  </a:cubicBezTo>
                  <a:cubicBezTo>
                    <a:pt x="2" y="197"/>
                    <a:pt x="2" y="197"/>
                    <a:pt x="2" y="197"/>
                  </a:cubicBezTo>
                  <a:cubicBezTo>
                    <a:pt x="2" y="197"/>
                    <a:pt x="2" y="198"/>
                    <a:pt x="2" y="199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198"/>
                    <a:pt x="0" y="197"/>
                    <a:pt x="0" y="196"/>
                  </a:cubicBezTo>
                  <a:cubicBezTo>
                    <a:pt x="1" y="194"/>
                    <a:pt x="1" y="193"/>
                    <a:pt x="1" y="192"/>
                  </a:cubicBezTo>
                  <a:cubicBezTo>
                    <a:pt x="7" y="188"/>
                    <a:pt x="14" y="183"/>
                    <a:pt x="22" y="177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7" y="176"/>
                    <a:pt x="5" y="176"/>
                    <a:pt x="5" y="176"/>
                  </a:cubicBezTo>
                  <a:cubicBezTo>
                    <a:pt x="4" y="176"/>
                    <a:pt x="4" y="176"/>
                    <a:pt x="4" y="177"/>
                  </a:cubicBezTo>
                  <a:cubicBezTo>
                    <a:pt x="4" y="177"/>
                    <a:pt x="4" y="177"/>
                    <a:pt x="3" y="179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2" y="179"/>
                    <a:pt x="2" y="179"/>
                    <a:pt x="2" y="179"/>
                  </a:cubicBezTo>
                  <a:cubicBezTo>
                    <a:pt x="2" y="179"/>
                    <a:pt x="2" y="179"/>
                    <a:pt x="2" y="179"/>
                  </a:cubicBezTo>
                  <a:cubicBezTo>
                    <a:pt x="2" y="177"/>
                    <a:pt x="2" y="176"/>
                    <a:pt x="2" y="175"/>
                  </a:cubicBezTo>
                  <a:cubicBezTo>
                    <a:pt x="2" y="173"/>
                    <a:pt x="2" y="171"/>
                    <a:pt x="2" y="170"/>
                  </a:cubicBezTo>
                  <a:cubicBezTo>
                    <a:pt x="3" y="170"/>
                    <a:pt x="3" y="170"/>
                    <a:pt x="3" y="170"/>
                  </a:cubicBezTo>
                  <a:lnTo>
                    <a:pt x="4" y="170"/>
                  </a:lnTo>
                  <a:close/>
                  <a:moveTo>
                    <a:pt x="19" y="216"/>
                  </a:moveTo>
                  <a:cubicBezTo>
                    <a:pt x="9" y="221"/>
                    <a:pt x="9" y="221"/>
                    <a:pt x="9" y="221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20" y="223"/>
                    <a:pt x="20" y="222"/>
                    <a:pt x="19" y="220"/>
                  </a:cubicBezTo>
                  <a:cubicBezTo>
                    <a:pt x="19" y="218"/>
                    <a:pt x="19" y="217"/>
                    <a:pt x="19" y="216"/>
                  </a:cubicBezTo>
                  <a:close/>
                  <a:moveTo>
                    <a:pt x="28" y="203"/>
                  </a:moveTo>
                  <a:cubicBezTo>
                    <a:pt x="28" y="203"/>
                    <a:pt x="28" y="203"/>
                    <a:pt x="28" y="203"/>
                  </a:cubicBezTo>
                  <a:cubicBezTo>
                    <a:pt x="28" y="206"/>
                    <a:pt x="28" y="207"/>
                    <a:pt x="28" y="208"/>
                  </a:cubicBezTo>
                  <a:cubicBezTo>
                    <a:pt x="29" y="210"/>
                    <a:pt x="29" y="213"/>
                    <a:pt x="29" y="215"/>
                  </a:cubicBezTo>
                  <a:cubicBezTo>
                    <a:pt x="29" y="215"/>
                    <a:pt x="29" y="215"/>
                    <a:pt x="29" y="215"/>
                  </a:cubicBezTo>
                  <a:cubicBezTo>
                    <a:pt x="28" y="215"/>
                    <a:pt x="28" y="215"/>
                    <a:pt x="28" y="215"/>
                  </a:cubicBezTo>
                  <a:cubicBezTo>
                    <a:pt x="28" y="215"/>
                    <a:pt x="28" y="215"/>
                    <a:pt x="28" y="215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7" y="212"/>
                    <a:pt x="27" y="212"/>
                    <a:pt x="26" y="212"/>
                  </a:cubicBezTo>
                  <a:cubicBezTo>
                    <a:pt x="26" y="212"/>
                    <a:pt x="26" y="212"/>
                    <a:pt x="25" y="213"/>
                  </a:cubicBezTo>
                  <a:cubicBezTo>
                    <a:pt x="21" y="215"/>
                    <a:pt x="21" y="215"/>
                    <a:pt x="21" y="215"/>
                  </a:cubicBezTo>
                  <a:cubicBezTo>
                    <a:pt x="21" y="217"/>
                    <a:pt x="21" y="218"/>
                    <a:pt x="21" y="220"/>
                  </a:cubicBezTo>
                  <a:cubicBezTo>
                    <a:pt x="22" y="221"/>
                    <a:pt x="22" y="223"/>
                    <a:pt x="22" y="225"/>
                  </a:cubicBezTo>
                  <a:cubicBezTo>
                    <a:pt x="24" y="225"/>
                    <a:pt x="24" y="225"/>
                    <a:pt x="24" y="225"/>
                  </a:cubicBezTo>
                  <a:cubicBezTo>
                    <a:pt x="26" y="226"/>
                    <a:pt x="27" y="226"/>
                    <a:pt x="28" y="226"/>
                  </a:cubicBezTo>
                  <a:cubicBezTo>
                    <a:pt x="28" y="226"/>
                    <a:pt x="29" y="225"/>
                    <a:pt x="29" y="225"/>
                  </a:cubicBezTo>
                  <a:cubicBezTo>
                    <a:pt x="29" y="224"/>
                    <a:pt x="29" y="224"/>
                    <a:pt x="29" y="223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30" y="222"/>
                    <a:pt x="30" y="222"/>
                    <a:pt x="30" y="222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30" y="225"/>
                    <a:pt x="31" y="226"/>
                    <a:pt x="31" y="227"/>
                  </a:cubicBezTo>
                  <a:cubicBezTo>
                    <a:pt x="31" y="228"/>
                    <a:pt x="31" y="229"/>
                    <a:pt x="31" y="231"/>
                  </a:cubicBezTo>
                  <a:cubicBezTo>
                    <a:pt x="31" y="231"/>
                    <a:pt x="31" y="231"/>
                    <a:pt x="31" y="231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29" y="230"/>
                    <a:pt x="29" y="229"/>
                    <a:pt x="29" y="229"/>
                  </a:cubicBezTo>
                  <a:cubicBezTo>
                    <a:pt x="28" y="229"/>
                    <a:pt x="25" y="228"/>
                    <a:pt x="20" y="226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6" y="223"/>
                    <a:pt x="5" y="222"/>
                    <a:pt x="3" y="222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6" y="206"/>
                    <a:pt x="26" y="205"/>
                    <a:pt x="26" y="205"/>
                  </a:cubicBezTo>
                  <a:cubicBezTo>
                    <a:pt x="26" y="205"/>
                    <a:pt x="26" y="204"/>
                    <a:pt x="26" y="203"/>
                  </a:cubicBezTo>
                  <a:cubicBezTo>
                    <a:pt x="26" y="203"/>
                    <a:pt x="26" y="203"/>
                    <a:pt x="26" y="203"/>
                  </a:cubicBezTo>
                  <a:lnTo>
                    <a:pt x="28" y="203"/>
                  </a:lnTo>
                  <a:close/>
                  <a:moveTo>
                    <a:pt x="31" y="232"/>
                  </a:move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2" y="235"/>
                    <a:pt x="33" y="238"/>
                  </a:cubicBezTo>
                  <a:cubicBezTo>
                    <a:pt x="33" y="241"/>
                    <a:pt x="34" y="243"/>
                    <a:pt x="34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3"/>
                    <a:pt x="32" y="242"/>
                    <a:pt x="32" y="242"/>
                  </a:cubicBezTo>
                  <a:cubicBezTo>
                    <a:pt x="32" y="242"/>
                    <a:pt x="31" y="241"/>
                    <a:pt x="31" y="242"/>
                  </a:cubicBezTo>
                  <a:cubicBezTo>
                    <a:pt x="30" y="242"/>
                    <a:pt x="28" y="242"/>
                    <a:pt x="25" y="243"/>
                  </a:cubicBezTo>
                  <a:cubicBezTo>
                    <a:pt x="15" y="245"/>
                    <a:pt x="15" y="245"/>
                    <a:pt x="15" y="245"/>
                  </a:cubicBezTo>
                  <a:cubicBezTo>
                    <a:pt x="12" y="246"/>
                    <a:pt x="11" y="246"/>
                    <a:pt x="10" y="246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9" y="247"/>
                    <a:pt x="9" y="248"/>
                    <a:pt x="9" y="249"/>
                  </a:cubicBezTo>
                  <a:cubicBezTo>
                    <a:pt x="9" y="250"/>
                    <a:pt x="9" y="250"/>
                    <a:pt x="9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7" y="247"/>
                    <a:pt x="7" y="244"/>
                  </a:cubicBezTo>
                  <a:cubicBezTo>
                    <a:pt x="6" y="241"/>
                    <a:pt x="6" y="240"/>
                    <a:pt x="5" y="238"/>
                  </a:cubicBezTo>
                  <a:cubicBezTo>
                    <a:pt x="5" y="238"/>
                    <a:pt x="5" y="238"/>
                    <a:pt x="5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7" y="240"/>
                    <a:pt x="7" y="240"/>
                  </a:cubicBezTo>
                  <a:cubicBezTo>
                    <a:pt x="8" y="240"/>
                    <a:pt x="8" y="241"/>
                    <a:pt x="8" y="241"/>
                  </a:cubicBezTo>
                  <a:cubicBezTo>
                    <a:pt x="9" y="241"/>
                    <a:pt x="11" y="240"/>
                    <a:pt x="14" y="240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7" y="237"/>
                    <a:pt x="29" y="236"/>
                    <a:pt x="30" y="236"/>
                  </a:cubicBezTo>
                  <a:cubicBezTo>
                    <a:pt x="30" y="236"/>
                    <a:pt x="30" y="235"/>
                    <a:pt x="30" y="235"/>
                  </a:cubicBezTo>
                  <a:cubicBezTo>
                    <a:pt x="30" y="235"/>
                    <a:pt x="30" y="234"/>
                    <a:pt x="30" y="233"/>
                  </a:cubicBezTo>
                  <a:cubicBezTo>
                    <a:pt x="30" y="232"/>
                    <a:pt x="30" y="232"/>
                    <a:pt x="30" y="232"/>
                  </a:cubicBezTo>
                  <a:lnTo>
                    <a:pt x="31" y="232"/>
                  </a:lnTo>
                  <a:close/>
                  <a:moveTo>
                    <a:pt x="9" y="254"/>
                  </a:moveTo>
                  <a:cubicBezTo>
                    <a:pt x="10" y="254"/>
                    <a:pt x="11" y="254"/>
                    <a:pt x="12" y="253"/>
                  </a:cubicBezTo>
                  <a:cubicBezTo>
                    <a:pt x="15" y="252"/>
                    <a:pt x="15" y="252"/>
                    <a:pt x="15" y="252"/>
                  </a:cubicBezTo>
                  <a:cubicBezTo>
                    <a:pt x="15" y="252"/>
                    <a:pt x="15" y="252"/>
                    <a:pt x="15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4" y="254"/>
                    <a:pt x="13" y="255"/>
                    <a:pt x="13" y="255"/>
                  </a:cubicBezTo>
                  <a:cubicBezTo>
                    <a:pt x="13" y="255"/>
                    <a:pt x="12" y="256"/>
                    <a:pt x="13" y="256"/>
                  </a:cubicBezTo>
                  <a:cubicBezTo>
                    <a:pt x="13" y="257"/>
                    <a:pt x="13" y="258"/>
                    <a:pt x="14" y="260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5" y="262"/>
                    <a:pt x="17" y="261"/>
                    <a:pt x="20" y="260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3" y="255"/>
                    <a:pt x="35" y="255"/>
                    <a:pt x="35" y="254"/>
                  </a:cubicBezTo>
                  <a:cubicBezTo>
                    <a:pt x="36" y="254"/>
                    <a:pt x="36" y="254"/>
                    <a:pt x="36" y="253"/>
                  </a:cubicBezTo>
                  <a:cubicBezTo>
                    <a:pt x="36" y="253"/>
                    <a:pt x="36" y="252"/>
                    <a:pt x="35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6" y="250"/>
                    <a:pt x="36" y="250"/>
                    <a:pt x="36" y="250"/>
                  </a:cubicBezTo>
                  <a:cubicBezTo>
                    <a:pt x="37" y="250"/>
                    <a:pt x="37" y="250"/>
                    <a:pt x="37" y="250"/>
                  </a:cubicBezTo>
                  <a:cubicBezTo>
                    <a:pt x="37" y="252"/>
                    <a:pt x="38" y="254"/>
                    <a:pt x="39" y="256"/>
                  </a:cubicBezTo>
                  <a:cubicBezTo>
                    <a:pt x="40" y="259"/>
                    <a:pt x="40" y="260"/>
                    <a:pt x="41" y="261"/>
                  </a:cubicBezTo>
                  <a:cubicBezTo>
                    <a:pt x="41" y="262"/>
                    <a:pt x="41" y="262"/>
                    <a:pt x="41" y="262"/>
                  </a:cubicBezTo>
                  <a:cubicBezTo>
                    <a:pt x="40" y="262"/>
                    <a:pt x="40" y="262"/>
                    <a:pt x="40" y="262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261"/>
                    <a:pt x="39" y="260"/>
                    <a:pt x="38" y="260"/>
                  </a:cubicBezTo>
                  <a:cubicBezTo>
                    <a:pt x="38" y="260"/>
                    <a:pt x="38" y="260"/>
                    <a:pt x="37" y="260"/>
                  </a:cubicBezTo>
                  <a:cubicBezTo>
                    <a:pt x="37" y="260"/>
                    <a:pt x="35" y="260"/>
                    <a:pt x="32" y="262"/>
                  </a:cubicBezTo>
                  <a:cubicBezTo>
                    <a:pt x="22" y="265"/>
                    <a:pt x="22" y="265"/>
                    <a:pt x="22" y="265"/>
                  </a:cubicBezTo>
                  <a:cubicBezTo>
                    <a:pt x="19" y="267"/>
                    <a:pt x="17" y="267"/>
                    <a:pt x="17" y="267"/>
                  </a:cubicBezTo>
                  <a:cubicBezTo>
                    <a:pt x="18" y="270"/>
                    <a:pt x="18" y="270"/>
                    <a:pt x="18" y="270"/>
                  </a:cubicBezTo>
                  <a:cubicBezTo>
                    <a:pt x="19" y="272"/>
                    <a:pt x="19" y="273"/>
                    <a:pt x="19" y="274"/>
                  </a:cubicBezTo>
                  <a:cubicBezTo>
                    <a:pt x="20" y="274"/>
                    <a:pt x="20" y="274"/>
                    <a:pt x="20" y="274"/>
                  </a:cubicBezTo>
                  <a:cubicBezTo>
                    <a:pt x="20" y="274"/>
                    <a:pt x="20" y="274"/>
                    <a:pt x="21" y="274"/>
                  </a:cubicBezTo>
                  <a:cubicBezTo>
                    <a:pt x="22" y="274"/>
                    <a:pt x="22" y="273"/>
                    <a:pt x="23" y="273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4" y="274"/>
                    <a:pt x="24" y="274"/>
                    <a:pt x="24" y="274"/>
                  </a:cubicBezTo>
                  <a:cubicBezTo>
                    <a:pt x="24" y="275"/>
                    <a:pt x="24" y="275"/>
                    <a:pt x="24" y="275"/>
                  </a:cubicBezTo>
                  <a:cubicBezTo>
                    <a:pt x="21" y="276"/>
                    <a:pt x="21" y="276"/>
                    <a:pt x="21" y="276"/>
                  </a:cubicBezTo>
                  <a:cubicBezTo>
                    <a:pt x="20" y="276"/>
                    <a:pt x="19" y="277"/>
                    <a:pt x="18" y="277"/>
                  </a:cubicBezTo>
                  <a:cubicBezTo>
                    <a:pt x="18" y="277"/>
                    <a:pt x="18" y="277"/>
                    <a:pt x="18" y="277"/>
                  </a:cubicBezTo>
                  <a:cubicBezTo>
                    <a:pt x="18" y="276"/>
                    <a:pt x="17" y="274"/>
                    <a:pt x="15" y="269"/>
                  </a:cubicBezTo>
                  <a:cubicBezTo>
                    <a:pt x="12" y="262"/>
                    <a:pt x="12" y="262"/>
                    <a:pt x="12" y="262"/>
                  </a:cubicBezTo>
                  <a:cubicBezTo>
                    <a:pt x="11" y="258"/>
                    <a:pt x="10" y="255"/>
                    <a:pt x="9" y="254"/>
                  </a:cubicBezTo>
                  <a:close/>
                  <a:moveTo>
                    <a:pt x="367" y="185"/>
                  </a:moveTo>
                  <a:cubicBezTo>
                    <a:pt x="367" y="185"/>
                    <a:pt x="367" y="185"/>
                    <a:pt x="367" y="185"/>
                  </a:cubicBezTo>
                  <a:cubicBezTo>
                    <a:pt x="367" y="185"/>
                    <a:pt x="367" y="185"/>
                    <a:pt x="367" y="184"/>
                  </a:cubicBezTo>
                  <a:cubicBezTo>
                    <a:pt x="367" y="183"/>
                    <a:pt x="367" y="181"/>
                    <a:pt x="367" y="181"/>
                  </a:cubicBezTo>
                  <a:cubicBezTo>
                    <a:pt x="366" y="180"/>
                    <a:pt x="366" y="179"/>
                    <a:pt x="366" y="178"/>
                  </a:cubicBezTo>
                  <a:cubicBezTo>
                    <a:pt x="366" y="178"/>
                    <a:pt x="367" y="178"/>
                    <a:pt x="367" y="177"/>
                  </a:cubicBezTo>
                  <a:cubicBezTo>
                    <a:pt x="375" y="171"/>
                    <a:pt x="375" y="171"/>
                    <a:pt x="375" y="171"/>
                  </a:cubicBezTo>
                  <a:cubicBezTo>
                    <a:pt x="377" y="169"/>
                    <a:pt x="377" y="169"/>
                    <a:pt x="377" y="169"/>
                  </a:cubicBezTo>
                  <a:cubicBezTo>
                    <a:pt x="378" y="168"/>
                    <a:pt x="378" y="168"/>
                    <a:pt x="378" y="167"/>
                  </a:cubicBezTo>
                  <a:cubicBezTo>
                    <a:pt x="379" y="168"/>
                    <a:pt x="379" y="168"/>
                    <a:pt x="379" y="168"/>
                  </a:cubicBezTo>
                  <a:cubicBezTo>
                    <a:pt x="379" y="168"/>
                    <a:pt x="379" y="168"/>
                    <a:pt x="379" y="168"/>
                  </a:cubicBezTo>
                  <a:cubicBezTo>
                    <a:pt x="379" y="169"/>
                    <a:pt x="380" y="170"/>
                    <a:pt x="380" y="171"/>
                  </a:cubicBezTo>
                  <a:cubicBezTo>
                    <a:pt x="381" y="172"/>
                    <a:pt x="381" y="172"/>
                    <a:pt x="382" y="173"/>
                  </a:cubicBezTo>
                  <a:cubicBezTo>
                    <a:pt x="383" y="173"/>
                    <a:pt x="384" y="173"/>
                    <a:pt x="386" y="173"/>
                  </a:cubicBezTo>
                  <a:cubicBezTo>
                    <a:pt x="388" y="173"/>
                    <a:pt x="389" y="172"/>
                    <a:pt x="390" y="170"/>
                  </a:cubicBezTo>
                  <a:cubicBezTo>
                    <a:pt x="390" y="169"/>
                    <a:pt x="390" y="168"/>
                    <a:pt x="390" y="167"/>
                  </a:cubicBezTo>
                  <a:cubicBezTo>
                    <a:pt x="390" y="166"/>
                    <a:pt x="389" y="165"/>
                    <a:pt x="389" y="165"/>
                  </a:cubicBezTo>
                  <a:cubicBezTo>
                    <a:pt x="388" y="165"/>
                    <a:pt x="386" y="165"/>
                    <a:pt x="383" y="165"/>
                  </a:cubicBezTo>
                  <a:cubicBezTo>
                    <a:pt x="373" y="167"/>
                    <a:pt x="373" y="167"/>
                    <a:pt x="373" y="167"/>
                  </a:cubicBezTo>
                  <a:cubicBezTo>
                    <a:pt x="370" y="167"/>
                    <a:pt x="368" y="168"/>
                    <a:pt x="367" y="168"/>
                  </a:cubicBezTo>
                  <a:cubicBezTo>
                    <a:pt x="367" y="168"/>
                    <a:pt x="367" y="168"/>
                    <a:pt x="367" y="169"/>
                  </a:cubicBezTo>
                  <a:cubicBezTo>
                    <a:pt x="367" y="169"/>
                    <a:pt x="367" y="170"/>
                    <a:pt x="367" y="171"/>
                  </a:cubicBezTo>
                  <a:cubicBezTo>
                    <a:pt x="366" y="171"/>
                    <a:pt x="366" y="171"/>
                    <a:pt x="366" y="171"/>
                  </a:cubicBezTo>
                  <a:cubicBezTo>
                    <a:pt x="365" y="171"/>
                    <a:pt x="365" y="171"/>
                    <a:pt x="365" y="171"/>
                  </a:cubicBezTo>
                  <a:cubicBezTo>
                    <a:pt x="365" y="171"/>
                    <a:pt x="365" y="171"/>
                    <a:pt x="365" y="171"/>
                  </a:cubicBezTo>
                  <a:cubicBezTo>
                    <a:pt x="365" y="170"/>
                    <a:pt x="365" y="168"/>
                    <a:pt x="364" y="165"/>
                  </a:cubicBezTo>
                  <a:cubicBezTo>
                    <a:pt x="364" y="163"/>
                    <a:pt x="364" y="161"/>
                    <a:pt x="363" y="159"/>
                  </a:cubicBezTo>
                  <a:cubicBezTo>
                    <a:pt x="364" y="159"/>
                    <a:pt x="364" y="159"/>
                    <a:pt x="364" y="159"/>
                  </a:cubicBezTo>
                  <a:cubicBezTo>
                    <a:pt x="365" y="159"/>
                    <a:pt x="365" y="159"/>
                    <a:pt x="365" y="159"/>
                  </a:cubicBezTo>
                  <a:cubicBezTo>
                    <a:pt x="365" y="159"/>
                    <a:pt x="365" y="159"/>
                    <a:pt x="365" y="159"/>
                  </a:cubicBezTo>
                  <a:cubicBezTo>
                    <a:pt x="365" y="161"/>
                    <a:pt x="365" y="161"/>
                    <a:pt x="366" y="161"/>
                  </a:cubicBezTo>
                  <a:cubicBezTo>
                    <a:pt x="366" y="162"/>
                    <a:pt x="366" y="162"/>
                    <a:pt x="366" y="162"/>
                  </a:cubicBezTo>
                  <a:cubicBezTo>
                    <a:pt x="367" y="162"/>
                    <a:pt x="369" y="162"/>
                    <a:pt x="372" y="161"/>
                  </a:cubicBezTo>
                  <a:cubicBezTo>
                    <a:pt x="382" y="160"/>
                    <a:pt x="382" y="160"/>
                    <a:pt x="382" y="160"/>
                  </a:cubicBezTo>
                  <a:cubicBezTo>
                    <a:pt x="385" y="160"/>
                    <a:pt x="387" y="159"/>
                    <a:pt x="388" y="159"/>
                  </a:cubicBezTo>
                  <a:cubicBezTo>
                    <a:pt x="388" y="159"/>
                    <a:pt x="389" y="159"/>
                    <a:pt x="389" y="158"/>
                  </a:cubicBezTo>
                  <a:cubicBezTo>
                    <a:pt x="389" y="158"/>
                    <a:pt x="389" y="157"/>
                    <a:pt x="389" y="156"/>
                  </a:cubicBezTo>
                  <a:cubicBezTo>
                    <a:pt x="389" y="156"/>
                    <a:pt x="389" y="156"/>
                    <a:pt x="389" y="156"/>
                  </a:cubicBezTo>
                  <a:cubicBezTo>
                    <a:pt x="390" y="156"/>
                    <a:pt x="390" y="156"/>
                    <a:pt x="390" y="156"/>
                  </a:cubicBezTo>
                  <a:cubicBezTo>
                    <a:pt x="390" y="156"/>
                    <a:pt x="390" y="156"/>
                    <a:pt x="390" y="156"/>
                  </a:cubicBezTo>
                  <a:cubicBezTo>
                    <a:pt x="390" y="157"/>
                    <a:pt x="391" y="159"/>
                    <a:pt x="391" y="162"/>
                  </a:cubicBezTo>
                  <a:cubicBezTo>
                    <a:pt x="391" y="163"/>
                    <a:pt x="391" y="164"/>
                    <a:pt x="392" y="165"/>
                  </a:cubicBezTo>
                  <a:cubicBezTo>
                    <a:pt x="392" y="167"/>
                    <a:pt x="392" y="169"/>
                    <a:pt x="392" y="170"/>
                  </a:cubicBezTo>
                  <a:cubicBezTo>
                    <a:pt x="393" y="172"/>
                    <a:pt x="393" y="173"/>
                    <a:pt x="392" y="174"/>
                  </a:cubicBezTo>
                  <a:cubicBezTo>
                    <a:pt x="392" y="176"/>
                    <a:pt x="391" y="177"/>
                    <a:pt x="390" y="178"/>
                  </a:cubicBezTo>
                  <a:cubicBezTo>
                    <a:pt x="389" y="178"/>
                    <a:pt x="389" y="178"/>
                    <a:pt x="388" y="178"/>
                  </a:cubicBezTo>
                  <a:cubicBezTo>
                    <a:pt x="384" y="179"/>
                    <a:pt x="382" y="177"/>
                    <a:pt x="380" y="173"/>
                  </a:cubicBezTo>
                  <a:cubicBezTo>
                    <a:pt x="379" y="174"/>
                    <a:pt x="378" y="175"/>
                    <a:pt x="377" y="176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0" y="182"/>
                    <a:pt x="369" y="183"/>
                    <a:pt x="369" y="184"/>
                  </a:cubicBezTo>
                  <a:cubicBezTo>
                    <a:pt x="369" y="184"/>
                    <a:pt x="368" y="184"/>
                    <a:pt x="369" y="185"/>
                  </a:cubicBezTo>
                  <a:cubicBezTo>
                    <a:pt x="368" y="185"/>
                    <a:pt x="368" y="185"/>
                    <a:pt x="368" y="185"/>
                  </a:cubicBezTo>
                  <a:lnTo>
                    <a:pt x="367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íśḻíďe"/>
            <p:cNvSpPr/>
            <p:nvPr userDrawn="1"/>
          </p:nvSpPr>
          <p:spPr bwMode="auto">
            <a:xfrm>
              <a:off x="9809537" y="332649"/>
              <a:ext cx="223942" cy="274887"/>
            </a:xfrm>
            <a:custGeom>
              <a:avLst/>
              <a:gdLst>
                <a:gd name="T0" fmla="*/ 43 w 238"/>
                <a:gd name="T1" fmla="*/ 113 h 291"/>
                <a:gd name="T2" fmla="*/ 119 w 238"/>
                <a:gd name="T3" fmla="*/ 16 h 291"/>
                <a:gd name="T4" fmla="*/ 196 w 238"/>
                <a:gd name="T5" fmla="*/ 113 h 291"/>
                <a:gd name="T6" fmla="*/ 36 w 238"/>
                <a:gd name="T7" fmla="*/ 26 h 291"/>
                <a:gd name="T8" fmla="*/ 11 w 238"/>
                <a:gd name="T9" fmla="*/ 131 h 291"/>
                <a:gd name="T10" fmla="*/ 238 w 238"/>
                <a:gd name="T11" fmla="*/ 131 h 291"/>
                <a:gd name="T12" fmla="*/ 207 w 238"/>
                <a:gd name="T13" fmla="*/ 114 h 291"/>
                <a:gd name="T14" fmla="*/ 119 w 238"/>
                <a:gd name="T15" fmla="*/ 0 h 291"/>
                <a:gd name="T16" fmla="*/ 175 w 238"/>
                <a:gd name="T17" fmla="*/ 61 h 291"/>
                <a:gd name="T18" fmla="*/ 143 w 238"/>
                <a:gd name="T19" fmla="*/ 94 h 291"/>
                <a:gd name="T20" fmla="*/ 175 w 238"/>
                <a:gd name="T21" fmla="*/ 155 h 291"/>
                <a:gd name="T22" fmla="*/ 143 w 238"/>
                <a:gd name="T23" fmla="*/ 174 h 291"/>
                <a:gd name="T24" fmla="*/ 127 w 238"/>
                <a:gd name="T25" fmla="*/ 110 h 291"/>
                <a:gd name="T26" fmla="*/ 64 w 238"/>
                <a:gd name="T27" fmla="*/ 174 h 291"/>
                <a:gd name="T28" fmla="*/ 80 w 238"/>
                <a:gd name="T29" fmla="*/ 155 h 291"/>
                <a:gd name="T30" fmla="*/ 80 w 238"/>
                <a:gd name="T31" fmla="*/ 94 h 291"/>
                <a:gd name="T32" fmla="*/ 64 w 238"/>
                <a:gd name="T33" fmla="*/ 78 h 291"/>
                <a:gd name="T34" fmla="*/ 171 w 238"/>
                <a:gd name="T35" fmla="*/ 219 h 291"/>
                <a:gd name="T36" fmla="*/ 163 w 238"/>
                <a:gd name="T37" fmla="*/ 220 h 291"/>
                <a:gd name="T38" fmla="*/ 157 w 238"/>
                <a:gd name="T39" fmla="*/ 221 h 291"/>
                <a:gd name="T40" fmla="*/ 160 w 238"/>
                <a:gd name="T41" fmla="*/ 217 h 291"/>
                <a:gd name="T42" fmla="*/ 167 w 238"/>
                <a:gd name="T43" fmla="*/ 218 h 291"/>
                <a:gd name="T44" fmla="*/ 173 w 238"/>
                <a:gd name="T45" fmla="*/ 216 h 291"/>
                <a:gd name="T46" fmla="*/ 137 w 238"/>
                <a:gd name="T47" fmla="*/ 224 h 291"/>
                <a:gd name="T48" fmla="*/ 145 w 238"/>
                <a:gd name="T49" fmla="*/ 220 h 291"/>
                <a:gd name="T50" fmla="*/ 148 w 238"/>
                <a:gd name="T51" fmla="*/ 212 h 291"/>
                <a:gd name="T52" fmla="*/ 142 w 238"/>
                <a:gd name="T53" fmla="*/ 214 h 291"/>
                <a:gd name="T54" fmla="*/ 138 w 238"/>
                <a:gd name="T55" fmla="*/ 216 h 291"/>
                <a:gd name="T56" fmla="*/ 143 w 238"/>
                <a:gd name="T57" fmla="*/ 211 h 291"/>
                <a:gd name="T58" fmla="*/ 150 w 238"/>
                <a:gd name="T59" fmla="*/ 217 h 291"/>
                <a:gd name="T60" fmla="*/ 140 w 238"/>
                <a:gd name="T61" fmla="*/ 223 h 291"/>
                <a:gd name="T62" fmla="*/ 131 w 238"/>
                <a:gd name="T63" fmla="*/ 227 h 291"/>
                <a:gd name="T64" fmla="*/ 123 w 238"/>
                <a:gd name="T65" fmla="*/ 226 h 291"/>
                <a:gd name="T66" fmla="*/ 124 w 238"/>
                <a:gd name="T67" fmla="*/ 213 h 291"/>
                <a:gd name="T68" fmla="*/ 130 w 238"/>
                <a:gd name="T69" fmla="*/ 210 h 291"/>
                <a:gd name="T70" fmla="*/ 128 w 238"/>
                <a:gd name="T71" fmla="*/ 224 h 291"/>
                <a:gd name="T72" fmla="*/ 131 w 238"/>
                <a:gd name="T73" fmla="*/ 226 h 291"/>
                <a:gd name="T74" fmla="*/ 111 w 238"/>
                <a:gd name="T75" fmla="*/ 211 h 291"/>
                <a:gd name="T76" fmla="*/ 109 w 238"/>
                <a:gd name="T77" fmla="*/ 223 h 291"/>
                <a:gd name="T78" fmla="*/ 113 w 238"/>
                <a:gd name="T79" fmla="*/ 220 h 291"/>
                <a:gd name="T80" fmla="*/ 115 w 238"/>
                <a:gd name="T81" fmla="*/ 224 h 291"/>
                <a:gd name="T82" fmla="*/ 102 w 238"/>
                <a:gd name="T83" fmla="*/ 231 h 291"/>
                <a:gd name="T84" fmla="*/ 110 w 238"/>
                <a:gd name="T85" fmla="*/ 224 h 291"/>
                <a:gd name="T86" fmla="*/ 106 w 238"/>
                <a:gd name="T87" fmla="*/ 212 h 291"/>
                <a:gd name="T88" fmla="*/ 96 w 238"/>
                <a:gd name="T89" fmla="*/ 227 h 291"/>
                <a:gd name="T90" fmla="*/ 89 w 238"/>
                <a:gd name="T91" fmla="*/ 226 h 291"/>
                <a:gd name="T92" fmla="*/ 89 w 238"/>
                <a:gd name="T93" fmla="*/ 213 h 291"/>
                <a:gd name="T94" fmla="*/ 96 w 238"/>
                <a:gd name="T95" fmla="*/ 210 h 291"/>
                <a:gd name="T96" fmla="*/ 93 w 238"/>
                <a:gd name="T97" fmla="*/ 224 h 291"/>
                <a:gd name="T98" fmla="*/ 97 w 238"/>
                <a:gd name="T99" fmla="*/ 226 h 291"/>
                <a:gd name="T100" fmla="*/ 81 w 238"/>
                <a:gd name="T101" fmla="*/ 219 h 291"/>
                <a:gd name="T102" fmla="*/ 73 w 238"/>
                <a:gd name="T103" fmla="*/ 220 h 291"/>
                <a:gd name="T104" fmla="*/ 67 w 238"/>
                <a:gd name="T105" fmla="*/ 221 h 291"/>
                <a:gd name="T106" fmla="*/ 70 w 238"/>
                <a:gd name="T107" fmla="*/ 217 h 291"/>
                <a:gd name="T108" fmla="*/ 77 w 238"/>
                <a:gd name="T109" fmla="*/ 218 h 291"/>
                <a:gd name="T110" fmla="*/ 83 w 238"/>
                <a:gd name="T111" fmla="*/ 216 h 291"/>
                <a:gd name="T112" fmla="*/ 22 w 238"/>
                <a:gd name="T113" fmla="*/ 151 h 291"/>
                <a:gd name="T114" fmla="*/ 185 w 238"/>
                <a:gd name="T115" fmla="*/ 114 h 291"/>
                <a:gd name="T116" fmla="*/ 119 w 238"/>
                <a:gd name="T117" fmla="*/ 2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8" h="291">
                  <a:moveTo>
                    <a:pt x="119" y="279"/>
                  </a:moveTo>
                  <a:cubicBezTo>
                    <a:pt x="59" y="256"/>
                    <a:pt x="16" y="206"/>
                    <a:pt x="11" y="142"/>
                  </a:cubicBezTo>
                  <a:cubicBezTo>
                    <a:pt x="12" y="142"/>
                    <a:pt x="13" y="142"/>
                    <a:pt x="14" y="142"/>
                  </a:cubicBezTo>
                  <a:cubicBezTo>
                    <a:pt x="30" y="142"/>
                    <a:pt x="43" y="129"/>
                    <a:pt x="43" y="113"/>
                  </a:cubicBezTo>
                  <a:cubicBezTo>
                    <a:pt x="43" y="99"/>
                    <a:pt x="31" y="87"/>
                    <a:pt x="17" y="85"/>
                  </a:cubicBezTo>
                  <a:cubicBezTo>
                    <a:pt x="23" y="65"/>
                    <a:pt x="33" y="47"/>
                    <a:pt x="45" y="29"/>
                  </a:cubicBezTo>
                  <a:cubicBezTo>
                    <a:pt x="58" y="36"/>
                    <a:pt x="79" y="38"/>
                    <a:pt x="97" y="30"/>
                  </a:cubicBezTo>
                  <a:cubicBezTo>
                    <a:pt x="106" y="27"/>
                    <a:pt x="113" y="22"/>
                    <a:pt x="119" y="16"/>
                  </a:cubicBezTo>
                  <a:cubicBezTo>
                    <a:pt x="125" y="22"/>
                    <a:pt x="133" y="27"/>
                    <a:pt x="141" y="30"/>
                  </a:cubicBezTo>
                  <a:cubicBezTo>
                    <a:pt x="160" y="38"/>
                    <a:pt x="181" y="36"/>
                    <a:pt x="194" y="29"/>
                  </a:cubicBezTo>
                  <a:cubicBezTo>
                    <a:pt x="205" y="47"/>
                    <a:pt x="215" y="65"/>
                    <a:pt x="221" y="85"/>
                  </a:cubicBezTo>
                  <a:cubicBezTo>
                    <a:pt x="208" y="87"/>
                    <a:pt x="196" y="99"/>
                    <a:pt x="196" y="113"/>
                  </a:cubicBezTo>
                  <a:cubicBezTo>
                    <a:pt x="196" y="129"/>
                    <a:pt x="209" y="142"/>
                    <a:pt x="225" y="142"/>
                  </a:cubicBezTo>
                  <a:cubicBezTo>
                    <a:pt x="226" y="142"/>
                    <a:pt x="227" y="142"/>
                    <a:pt x="228" y="142"/>
                  </a:cubicBezTo>
                  <a:cubicBezTo>
                    <a:pt x="223" y="206"/>
                    <a:pt x="180" y="256"/>
                    <a:pt x="119" y="279"/>
                  </a:cubicBezTo>
                  <a:moveTo>
                    <a:pt x="36" y="26"/>
                  </a:moveTo>
                  <a:cubicBezTo>
                    <a:pt x="22" y="46"/>
                    <a:pt x="11" y="73"/>
                    <a:pt x="5" y="98"/>
                  </a:cubicBezTo>
                  <a:cubicBezTo>
                    <a:pt x="17" y="93"/>
                    <a:pt x="32" y="101"/>
                    <a:pt x="32" y="114"/>
                  </a:cubicBezTo>
                  <a:cubicBezTo>
                    <a:pt x="32" y="124"/>
                    <a:pt x="24" y="132"/>
                    <a:pt x="13" y="132"/>
                  </a:cubicBezTo>
                  <a:cubicBezTo>
                    <a:pt x="12" y="132"/>
                    <a:pt x="11" y="131"/>
                    <a:pt x="11" y="131"/>
                  </a:cubicBezTo>
                  <a:cubicBezTo>
                    <a:pt x="7" y="131"/>
                    <a:pt x="3" y="129"/>
                    <a:pt x="1" y="127"/>
                  </a:cubicBezTo>
                  <a:cubicBezTo>
                    <a:pt x="1" y="128"/>
                    <a:pt x="0" y="129"/>
                    <a:pt x="0" y="131"/>
                  </a:cubicBezTo>
                  <a:cubicBezTo>
                    <a:pt x="1" y="204"/>
                    <a:pt x="52" y="266"/>
                    <a:pt x="119" y="291"/>
                  </a:cubicBezTo>
                  <a:cubicBezTo>
                    <a:pt x="187" y="267"/>
                    <a:pt x="238" y="203"/>
                    <a:pt x="238" y="131"/>
                  </a:cubicBezTo>
                  <a:cubicBezTo>
                    <a:pt x="238" y="129"/>
                    <a:pt x="238" y="128"/>
                    <a:pt x="238" y="127"/>
                  </a:cubicBezTo>
                  <a:cubicBezTo>
                    <a:pt x="235" y="129"/>
                    <a:pt x="232" y="131"/>
                    <a:pt x="228" y="131"/>
                  </a:cubicBezTo>
                  <a:cubicBezTo>
                    <a:pt x="227" y="131"/>
                    <a:pt x="227" y="132"/>
                    <a:pt x="226" y="132"/>
                  </a:cubicBezTo>
                  <a:cubicBezTo>
                    <a:pt x="215" y="132"/>
                    <a:pt x="207" y="124"/>
                    <a:pt x="207" y="114"/>
                  </a:cubicBezTo>
                  <a:cubicBezTo>
                    <a:pt x="207" y="101"/>
                    <a:pt x="222" y="93"/>
                    <a:pt x="234" y="98"/>
                  </a:cubicBezTo>
                  <a:cubicBezTo>
                    <a:pt x="228" y="73"/>
                    <a:pt x="217" y="46"/>
                    <a:pt x="203" y="26"/>
                  </a:cubicBezTo>
                  <a:cubicBezTo>
                    <a:pt x="200" y="23"/>
                    <a:pt x="198" y="19"/>
                    <a:pt x="196" y="16"/>
                  </a:cubicBezTo>
                  <a:cubicBezTo>
                    <a:pt x="175" y="40"/>
                    <a:pt x="134" y="22"/>
                    <a:pt x="119" y="0"/>
                  </a:cubicBezTo>
                  <a:cubicBezTo>
                    <a:pt x="104" y="21"/>
                    <a:pt x="65" y="41"/>
                    <a:pt x="43" y="16"/>
                  </a:cubicBezTo>
                  <a:cubicBezTo>
                    <a:pt x="41" y="19"/>
                    <a:pt x="38" y="23"/>
                    <a:pt x="36" y="26"/>
                  </a:cubicBezTo>
                  <a:close/>
                  <a:moveTo>
                    <a:pt x="64" y="61"/>
                  </a:moveTo>
                  <a:cubicBezTo>
                    <a:pt x="175" y="61"/>
                    <a:pt x="175" y="61"/>
                    <a:pt x="175" y="61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43" y="94"/>
                    <a:pt x="143" y="94"/>
                    <a:pt x="143" y="94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5" y="155"/>
                    <a:pt x="175" y="155"/>
                    <a:pt x="175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90"/>
                    <a:pt x="175" y="190"/>
                    <a:pt x="175" y="190"/>
                  </a:cubicBezTo>
                  <a:cubicBezTo>
                    <a:pt x="127" y="190"/>
                    <a:pt x="127" y="190"/>
                    <a:pt x="127" y="190"/>
                  </a:cubicBezTo>
                  <a:cubicBezTo>
                    <a:pt x="127" y="110"/>
                    <a:pt x="127" y="110"/>
                    <a:pt x="127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74"/>
                    <a:pt x="64" y="174"/>
                    <a:pt x="64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64" y="78"/>
                    <a:pt x="64" y="78"/>
                    <a:pt x="64" y="78"/>
                  </a:cubicBezTo>
                  <a:lnTo>
                    <a:pt x="64" y="61"/>
                  </a:lnTo>
                  <a:close/>
                  <a:moveTo>
                    <a:pt x="173" y="216"/>
                  </a:moveTo>
                  <a:cubicBezTo>
                    <a:pt x="173" y="217"/>
                    <a:pt x="172" y="217"/>
                    <a:pt x="172" y="218"/>
                  </a:cubicBezTo>
                  <a:cubicBezTo>
                    <a:pt x="172" y="218"/>
                    <a:pt x="171" y="219"/>
                    <a:pt x="171" y="219"/>
                  </a:cubicBezTo>
                  <a:cubicBezTo>
                    <a:pt x="170" y="220"/>
                    <a:pt x="169" y="220"/>
                    <a:pt x="169" y="220"/>
                  </a:cubicBezTo>
                  <a:cubicBezTo>
                    <a:pt x="168" y="221"/>
                    <a:pt x="167" y="221"/>
                    <a:pt x="167" y="221"/>
                  </a:cubicBezTo>
                  <a:cubicBezTo>
                    <a:pt x="166" y="221"/>
                    <a:pt x="165" y="221"/>
                    <a:pt x="165" y="220"/>
                  </a:cubicBezTo>
                  <a:cubicBezTo>
                    <a:pt x="164" y="220"/>
                    <a:pt x="164" y="220"/>
                    <a:pt x="163" y="220"/>
                  </a:cubicBezTo>
                  <a:cubicBezTo>
                    <a:pt x="163" y="219"/>
                    <a:pt x="162" y="219"/>
                    <a:pt x="162" y="219"/>
                  </a:cubicBezTo>
                  <a:cubicBezTo>
                    <a:pt x="161" y="219"/>
                    <a:pt x="161" y="219"/>
                    <a:pt x="160" y="219"/>
                  </a:cubicBezTo>
                  <a:cubicBezTo>
                    <a:pt x="160" y="219"/>
                    <a:pt x="159" y="219"/>
                    <a:pt x="159" y="219"/>
                  </a:cubicBezTo>
                  <a:cubicBezTo>
                    <a:pt x="158" y="220"/>
                    <a:pt x="157" y="221"/>
                    <a:pt x="157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6" y="220"/>
                    <a:pt x="156" y="220"/>
                    <a:pt x="157" y="219"/>
                  </a:cubicBezTo>
                  <a:cubicBezTo>
                    <a:pt x="157" y="219"/>
                    <a:pt x="158" y="218"/>
                    <a:pt x="158" y="218"/>
                  </a:cubicBezTo>
                  <a:cubicBezTo>
                    <a:pt x="159" y="218"/>
                    <a:pt x="159" y="217"/>
                    <a:pt x="160" y="217"/>
                  </a:cubicBezTo>
                  <a:cubicBezTo>
                    <a:pt x="161" y="217"/>
                    <a:pt x="161" y="216"/>
                    <a:pt x="162" y="216"/>
                  </a:cubicBezTo>
                  <a:cubicBezTo>
                    <a:pt x="163" y="216"/>
                    <a:pt x="163" y="216"/>
                    <a:pt x="164" y="217"/>
                  </a:cubicBezTo>
                  <a:cubicBezTo>
                    <a:pt x="165" y="217"/>
                    <a:pt x="165" y="217"/>
                    <a:pt x="166" y="217"/>
                  </a:cubicBezTo>
                  <a:cubicBezTo>
                    <a:pt x="166" y="218"/>
                    <a:pt x="166" y="218"/>
                    <a:pt x="167" y="218"/>
                  </a:cubicBezTo>
                  <a:cubicBezTo>
                    <a:pt x="167" y="218"/>
                    <a:pt x="168" y="218"/>
                    <a:pt x="168" y="218"/>
                  </a:cubicBezTo>
                  <a:cubicBezTo>
                    <a:pt x="169" y="218"/>
                    <a:pt x="170" y="218"/>
                    <a:pt x="170" y="218"/>
                  </a:cubicBezTo>
                  <a:cubicBezTo>
                    <a:pt x="171" y="217"/>
                    <a:pt x="171" y="217"/>
                    <a:pt x="172" y="216"/>
                  </a:cubicBezTo>
                  <a:lnTo>
                    <a:pt x="173" y="216"/>
                  </a:lnTo>
                  <a:close/>
                  <a:moveTo>
                    <a:pt x="149" y="227"/>
                  </a:moveTo>
                  <a:cubicBezTo>
                    <a:pt x="135" y="227"/>
                    <a:pt x="135" y="227"/>
                    <a:pt x="135" y="227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6" y="225"/>
                    <a:pt x="136" y="224"/>
                    <a:pt x="137" y="224"/>
                  </a:cubicBezTo>
                  <a:cubicBezTo>
                    <a:pt x="137" y="224"/>
                    <a:pt x="138" y="223"/>
                    <a:pt x="139" y="223"/>
                  </a:cubicBezTo>
                  <a:cubicBezTo>
                    <a:pt x="139" y="222"/>
                    <a:pt x="140" y="222"/>
                    <a:pt x="140" y="222"/>
                  </a:cubicBezTo>
                  <a:cubicBezTo>
                    <a:pt x="141" y="222"/>
                    <a:pt x="142" y="221"/>
                    <a:pt x="143" y="221"/>
                  </a:cubicBezTo>
                  <a:cubicBezTo>
                    <a:pt x="144" y="220"/>
                    <a:pt x="144" y="220"/>
                    <a:pt x="145" y="220"/>
                  </a:cubicBezTo>
                  <a:cubicBezTo>
                    <a:pt x="145" y="219"/>
                    <a:pt x="146" y="219"/>
                    <a:pt x="146" y="218"/>
                  </a:cubicBezTo>
                  <a:cubicBezTo>
                    <a:pt x="147" y="218"/>
                    <a:pt x="147" y="218"/>
                    <a:pt x="147" y="217"/>
                  </a:cubicBezTo>
                  <a:cubicBezTo>
                    <a:pt x="147" y="217"/>
                    <a:pt x="148" y="216"/>
                    <a:pt x="148" y="215"/>
                  </a:cubicBezTo>
                  <a:cubicBezTo>
                    <a:pt x="148" y="214"/>
                    <a:pt x="148" y="213"/>
                    <a:pt x="148" y="212"/>
                  </a:cubicBezTo>
                  <a:cubicBezTo>
                    <a:pt x="147" y="212"/>
                    <a:pt x="146" y="211"/>
                    <a:pt x="145" y="211"/>
                  </a:cubicBezTo>
                  <a:cubicBezTo>
                    <a:pt x="145" y="211"/>
                    <a:pt x="144" y="212"/>
                    <a:pt x="143" y="212"/>
                  </a:cubicBezTo>
                  <a:cubicBezTo>
                    <a:pt x="143" y="212"/>
                    <a:pt x="142" y="213"/>
                    <a:pt x="142" y="213"/>
                  </a:cubicBezTo>
                  <a:cubicBezTo>
                    <a:pt x="142" y="213"/>
                    <a:pt x="142" y="214"/>
                    <a:pt x="142" y="214"/>
                  </a:cubicBezTo>
                  <a:cubicBezTo>
                    <a:pt x="142" y="215"/>
                    <a:pt x="141" y="215"/>
                    <a:pt x="141" y="215"/>
                  </a:cubicBezTo>
                  <a:cubicBezTo>
                    <a:pt x="141" y="216"/>
                    <a:pt x="141" y="216"/>
                    <a:pt x="141" y="216"/>
                  </a:cubicBezTo>
                  <a:cubicBezTo>
                    <a:pt x="140" y="217"/>
                    <a:pt x="140" y="217"/>
                    <a:pt x="139" y="217"/>
                  </a:cubicBezTo>
                  <a:cubicBezTo>
                    <a:pt x="139" y="217"/>
                    <a:pt x="138" y="217"/>
                    <a:pt x="138" y="216"/>
                  </a:cubicBezTo>
                  <a:cubicBezTo>
                    <a:pt x="138" y="216"/>
                    <a:pt x="138" y="216"/>
                    <a:pt x="138" y="215"/>
                  </a:cubicBezTo>
                  <a:cubicBezTo>
                    <a:pt x="138" y="214"/>
                    <a:pt x="138" y="214"/>
                    <a:pt x="139" y="213"/>
                  </a:cubicBezTo>
                  <a:cubicBezTo>
                    <a:pt x="139" y="213"/>
                    <a:pt x="140" y="212"/>
                    <a:pt x="141" y="212"/>
                  </a:cubicBezTo>
                  <a:cubicBezTo>
                    <a:pt x="141" y="211"/>
                    <a:pt x="142" y="211"/>
                    <a:pt x="143" y="211"/>
                  </a:cubicBezTo>
                  <a:cubicBezTo>
                    <a:pt x="144" y="210"/>
                    <a:pt x="145" y="210"/>
                    <a:pt x="146" y="210"/>
                  </a:cubicBezTo>
                  <a:cubicBezTo>
                    <a:pt x="148" y="210"/>
                    <a:pt x="149" y="211"/>
                    <a:pt x="150" y="212"/>
                  </a:cubicBezTo>
                  <a:cubicBezTo>
                    <a:pt x="151" y="213"/>
                    <a:pt x="152" y="214"/>
                    <a:pt x="151" y="215"/>
                  </a:cubicBezTo>
                  <a:cubicBezTo>
                    <a:pt x="151" y="216"/>
                    <a:pt x="151" y="217"/>
                    <a:pt x="150" y="217"/>
                  </a:cubicBezTo>
                  <a:cubicBezTo>
                    <a:pt x="150" y="218"/>
                    <a:pt x="150" y="219"/>
                    <a:pt x="149" y="219"/>
                  </a:cubicBezTo>
                  <a:cubicBezTo>
                    <a:pt x="148" y="220"/>
                    <a:pt x="148" y="220"/>
                    <a:pt x="147" y="220"/>
                  </a:cubicBezTo>
                  <a:cubicBezTo>
                    <a:pt x="146" y="221"/>
                    <a:pt x="145" y="221"/>
                    <a:pt x="143" y="222"/>
                  </a:cubicBezTo>
                  <a:cubicBezTo>
                    <a:pt x="142" y="222"/>
                    <a:pt x="141" y="223"/>
                    <a:pt x="140" y="223"/>
                  </a:cubicBezTo>
                  <a:cubicBezTo>
                    <a:pt x="139" y="224"/>
                    <a:pt x="139" y="224"/>
                    <a:pt x="138" y="224"/>
                  </a:cubicBezTo>
                  <a:cubicBezTo>
                    <a:pt x="150" y="224"/>
                    <a:pt x="150" y="224"/>
                    <a:pt x="150" y="224"/>
                  </a:cubicBezTo>
                  <a:lnTo>
                    <a:pt x="149" y="227"/>
                  </a:lnTo>
                  <a:close/>
                  <a:moveTo>
                    <a:pt x="131" y="227"/>
                  </a:moveTo>
                  <a:cubicBezTo>
                    <a:pt x="120" y="227"/>
                    <a:pt x="120" y="227"/>
                    <a:pt x="120" y="227"/>
                  </a:cubicBezTo>
                  <a:cubicBezTo>
                    <a:pt x="120" y="226"/>
                    <a:pt x="120" y="226"/>
                    <a:pt x="120" y="226"/>
                  </a:cubicBezTo>
                  <a:cubicBezTo>
                    <a:pt x="121" y="226"/>
                    <a:pt x="121" y="226"/>
                    <a:pt x="122" y="226"/>
                  </a:cubicBezTo>
                  <a:cubicBezTo>
                    <a:pt x="123" y="226"/>
                    <a:pt x="123" y="226"/>
                    <a:pt x="123" y="226"/>
                  </a:cubicBezTo>
                  <a:cubicBezTo>
                    <a:pt x="124" y="226"/>
                    <a:pt x="124" y="225"/>
                    <a:pt x="124" y="225"/>
                  </a:cubicBezTo>
                  <a:cubicBezTo>
                    <a:pt x="124" y="225"/>
                    <a:pt x="125" y="225"/>
                    <a:pt x="125" y="224"/>
                  </a:cubicBezTo>
                  <a:cubicBezTo>
                    <a:pt x="127" y="213"/>
                    <a:pt x="127" y="213"/>
                    <a:pt x="127" y="213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6" y="212"/>
                    <a:pt x="127" y="212"/>
                    <a:pt x="128" y="212"/>
                  </a:cubicBezTo>
                  <a:cubicBezTo>
                    <a:pt x="129" y="211"/>
                    <a:pt x="130" y="211"/>
                    <a:pt x="130" y="210"/>
                  </a:cubicBezTo>
                  <a:cubicBezTo>
                    <a:pt x="131" y="210"/>
                    <a:pt x="131" y="210"/>
                    <a:pt x="131" y="210"/>
                  </a:cubicBezTo>
                  <a:cubicBezTo>
                    <a:pt x="131" y="211"/>
                    <a:pt x="131" y="212"/>
                    <a:pt x="131" y="213"/>
                  </a:cubicBezTo>
                  <a:cubicBezTo>
                    <a:pt x="130" y="213"/>
                    <a:pt x="130" y="214"/>
                    <a:pt x="130" y="215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28" y="224"/>
                    <a:pt x="128" y="225"/>
                    <a:pt x="128" y="225"/>
                  </a:cubicBezTo>
                  <a:cubicBezTo>
                    <a:pt x="128" y="225"/>
                    <a:pt x="128" y="225"/>
                    <a:pt x="128" y="226"/>
                  </a:cubicBezTo>
                  <a:cubicBezTo>
                    <a:pt x="128" y="226"/>
                    <a:pt x="129" y="226"/>
                    <a:pt x="129" y="226"/>
                  </a:cubicBezTo>
                  <a:cubicBezTo>
                    <a:pt x="130" y="226"/>
                    <a:pt x="130" y="226"/>
                    <a:pt x="131" y="226"/>
                  </a:cubicBezTo>
                  <a:lnTo>
                    <a:pt x="131" y="227"/>
                  </a:lnTo>
                  <a:close/>
                  <a:moveTo>
                    <a:pt x="114" y="219"/>
                  </a:moveTo>
                  <a:cubicBezTo>
                    <a:pt x="114" y="217"/>
                    <a:pt x="114" y="215"/>
                    <a:pt x="114" y="213"/>
                  </a:cubicBezTo>
                  <a:cubicBezTo>
                    <a:pt x="114" y="212"/>
                    <a:pt x="113" y="211"/>
                    <a:pt x="111" y="211"/>
                  </a:cubicBezTo>
                  <a:cubicBezTo>
                    <a:pt x="110" y="211"/>
                    <a:pt x="109" y="212"/>
                    <a:pt x="108" y="213"/>
                  </a:cubicBezTo>
                  <a:cubicBezTo>
                    <a:pt x="107" y="214"/>
                    <a:pt x="106" y="215"/>
                    <a:pt x="106" y="217"/>
                  </a:cubicBezTo>
                  <a:cubicBezTo>
                    <a:pt x="105" y="219"/>
                    <a:pt x="106" y="220"/>
                    <a:pt x="106" y="221"/>
                  </a:cubicBezTo>
                  <a:cubicBezTo>
                    <a:pt x="107" y="222"/>
                    <a:pt x="107" y="223"/>
                    <a:pt x="109" y="223"/>
                  </a:cubicBezTo>
                  <a:cubicBezTo>
                    <a:pt x="110" y="223"/>
                    <a:pt x="110" y="223"/>
                    <a:pt x="111" y="222"/>
                  </a:cubicBezTo>
                  <a:cubicBezTo>
                    <a:pt x="112" y="222"/>
                    <a:pt x="112" y="222"/>
                    <a:pt x="113" y="221"/>
                  </a:cubicBezTo>
                  <a:cubicBezTo>
                    <a:pt x="113" y="221"/>
                    <a:pt x="113" y="221"/>
                    <a:pt x="113" y="221"/>
                  </a:cubicBezTo>
                  <a:cubicBezTo>
                    <a:pt x="113" y="221"/>
                    <a:pt x="113" y="220"/>
                    <a:pt x="113" y="220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114" y="219"/>
                    <a:pt x="114" y="219"/>
                    <a:pt x="114" y="219"/>
                  </a:cubicBezTo>
                  <a:close/>
                  <a:moveTo>
                    <a:pt x="117" y="219"/>
                  </a:moveTo>
                  <a:cubicBezTo>
                    <a:pt x="117" y="221"/>
                    <a:pt x="116" y="223"/>
                    <a:pt x="115" y="224"/>
                  </a:cubicBezTo>
                  <a:cubicBezTo>
                    <a:pt x="114" y="226"/>
                    <a:pt x="113" y="227"/>
                    <a:pt x="111" y="228"/>
                  </a:cubicBezTo>
                  <a:cubicBezTo>
                    <a:pt x="110" y="230"/>
                    <a:pt x="109" y="231"/>
                    <a:pt x="107" y="231"/>
                  </a:cubicBezTo>
                  <a:cubicBezTo>
                    <a:pt x="105" y="232"/>
                    <a:pt x="103" y="233"/>
                    <a:pt x="102" y="233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3" y="231"/>
                    <a:pt x="103" y="231"/>
                    <a:pt x="103" y="231"/>
                  </a:cubicBezTo>
                  <a:cubicBezTo>
                    <a:pt x="105" y="231"/>
                    <a:pt x="107" y="229"/>
                    <a:pt x="109" y="228"/>
                  </a:cubicBezTo>
                  <a:cubicBezTo>
                    <a:pt x="111" y="227"/>
                    <a:pt x="112" y="225"/>
                    <a:pt x="113" y="223"/>
                  </a:cubicBezTo>
                  <a:cubicBezTo>
                    <a:pt x="112" y="223"/>
                    <a:pt x="111" y="224"/>
                    <a:pt x="110" y="224"/>
                  </a:cubicBezTo>
                  <a:cubicBezTo>
                    <a:pt x="109" y="224"/>
                    <a:pt x="108" y="225"/>
                    <a:pt x="107" y="225"/>
                  </a:cubicBezTo>
                  <a:cubicBezTo>
                    <a:pt x="105" y="225"/>
                    <a:pt x="104" y="224"/>
                    <a:pt x="103" y="223"/>
                  </a:cubicBezTo>
                  <a:cubicBezTo>
                    <a:pt x="102" y="221"/>
                    <a:pt x="102" y="220"/>
                    <a:pt x="102" y="218"/>
                  </a:cubicBezTo>
                  <a:cubicBezTo>
                    <a:pt x="103" y="216"/>
                    <a:pt x="104" y="214"/>
                    <a:pt x="106" y="212"/>
                  </a:cubicBezTo>
                  <a:cubicBezTo>
                    <a:pt x="108" y="211"/>
                    <a:pt x="110" y="210"/>
                    <a:pt x="112" y="210"/>
                  </a:cubicBezTo>
                  <a:cubicBezTo>
                    <a:pt x="114" y="210"/>
                    <a:pt x="116" y="211"/>
                    <a:pt x="117" y="213"/>
                  </a:cubicBezTo>
                  <a:cubicBezTo>
                    <a:pt x="118" y="214"/>
                    <a:pt x="118" y="216"/>
                    <a:pt x="117" y="219"/>
                  </a:cubicBezTo>
                  <a:close/>
                  <a:moveTo>
                    <a:pt x="96" y="227"/>
                  </a:moveTo>
                  <a:cubicBezTo>
                    <a:pt x="86" y="227"/>
                    <a:pt x="86" y="227"/>
                    <a:pt x="86" y="227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6"/>
                    <a:pt x="87" y="226"/>
                    <a:pt x="88" y="226"/>
                  </a:cubicBezTo>
                  <a:cubicBezTo>
                    <a:pt x="88" y="226"/>
                    <a:pt x="89" y="226"/>
                    <a:pt x="89" y="226"/>
                  </a:cubicBezTo>
                  <a:cubicBezTo>
                    <a:pt x="89" y="226"/>
                    <a:pt x="90" y="225"/>
                    <a:pt x="90" y="225"/>
                  </a:cubicBezTo>
                  <a:cubicBezTo>
                    <a:pt x="90" y="225"/>
                    <a:pt x="90" y="225"/>
                    <a:pt x="90" y="22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90" y="212"/>
                    <a:pt x="90" y="212"/>
                    <a:pt x="90" y="212"/>
                  </a:cubicBezTo>
                  <a:cubicBezTo>
                    <a:pt x="90" y="212"/>
                    <a:pt x="90" y="212"/>
                    <a:pt x="90" y="212"/>
                  </a:cubicBezTo>
                  <a:cubicBezTo>
                    <a:pt x="92" y="212"/>
                    <a:pt x="93" y="212"/>
                    <a:pt x="94" y="212"/>
                  </a:cubicBezTo>
                  <a:cubicBezTo>
                    <a:pt x="95" y="211"/>
                    <a:pt x="95" y="211"/>
                    <a:pt x="96" y="210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97" y="211"/>
                    <a:pt x="97" y="212"/>
                    <a:pt x="96" y="213"/>
                  </a:cubicBezTo>
                  <a:cubicBezTo>
                    <a:pt x="96" y="213"/>
                    <a:pt x="96" y="214"/>
                    <a:pt x="96" y="215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3" y="224"/>
                    <a:pt x="93" y="225"/>
                    <a:pt x="93" y="225"/>
                  </a:cubicBezTo>
                  <a:cubicBezTo>
                    <a:pt x="94" y="225"/>
                    <a:pt x="94" y="225"/>
                    <a:pt x="94" y="226"/>
                  </a:cubicBezTo>
                  <a:cubicBezTo>
                    <a:pt x="94" y="226"/>
                    <a:pt x="95" y="226"/>
                    <a:pt x="95" y="226"/>
                  </a:cubicBezTo>
                  <a:cubicBezTo>
                    <a:pt x="96" y="226"/>
                    <a:pt x="96" y="226"/>
                    <a:pt x="97" y="226"/>
                  </a:cubicBezTo>
                  <a:lnTo>
                    <a:pt x="96" y="227"/>
                  </a:lnTo>
                  <a:close/>
                  <a:moveTo>
                    <a:pt x="83" y="216"/>
                  </a:moveTo>
                  <a:cubicBezTo>
                    <a:pt x="83" y="217"/>
                    <a:pt x="82" y="217"/>
                    <a:pt x="82" y="218"/>
                  </a:cubicBezTo>
                  <a:cubicBezTo>
                    <a:pt x="82" y="218"/>
                    <a:pt x="81" y="219"/>
                    <a:pt x="81" y="219"/>
                  </a:cubicBezTo>
                  <a:cubicBezTo>
                    <a:pt x="80" y="220"/>
                    <a:pt x="79" y="220"/>
                    <a:pt x="79" y="220"/>
                  </a:cubicBezTo>
                  <a:cubicBezTo>
                    <a:pt x="78" y="221"/>
                    <a:pt x="77" y="221"/>
                    <a:pt x="77" y="221"/>
                  </a:cubicBezTo>
                  <a:cubicBezTo>
                    <a:pt x="76" y="221"/>
                    <a:pt x="75" y="221"/>
                    <a:pt x="75" y="220"/>
                  </a:cubicBezTo>
                  <a:cubicBezTo>
                    <a:pt x="74" y="220"/>
                    <a:pt x="74" y="220"/>
                    <a:pt x="73" y="220"/>
                  </a:cubicBezTo>
                  <a:cubicBezTo>
                    <a:pt x="73" y="219"/>
                    <a:pt x="72" y="219"/>
                    <a:pt x="72" y="219"/>
                  </a:cubicBezTo>
                  <a:cubicBezTo>
                    <a:pt x="71" y="219"/>
                    <a:pt x="71" y="219"/>
                    <a:pt x="70" y="219"/>
                  </a:cubicBezTo>
                  <a:cubicBezTo>
                    <a:pt x="70" y="219"/>
                    <a:pt x="69" y="219"/>
                    <a:pt x="69" y="219"/>
                  </a:cubicBezTo>
                  <a:cubicBezTo>
                    <a:pt x="68" y="220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7" y="219"/>
                  </a:cubicBezTo>
                  <a:cubicBezTo>
                    <a:pt x="67" y="219"/>
                    <a:pt x="68" y="218"/>
                    <a:pt x="68" y="218"/>
                  </a:cubicBezTo>
                  <a:cubicBezTo>
                    <a:pt x="69" y="218"/>
                    <a:pt x="69" y="217"/>
                    <a:pt x="70" y="217"/>
                  </a:cubicBezTo>
                  <a:cubicBezTo>
                    <a:pt x="71" y="217"/>
                    <a:pt x="71" y="216"/>
                    <a:pt x="72" y="216"/>
                  </a:cubicBezTo>
                  <a:cubicBezTo>
                    <a:pt x="73" y="216"/>
                    <a:pt x="73" y="216"/>
                    <a:pt x="74" y="217"/>
                  </a:cubicBezTo>
                  <a:cubicBezTo>
                    <a:pt x="75" y="217"/>
                    <a:pt x="75" y="217"/>
                    <a:pt x="76" y="217"/>
                  </a:cubicBezTo>
                  <a:cubicBezTo>
                    <a:pt x="76" y="218"/>
                    <a:pt x="76" y="218"/>
                    <a:pt x="77" y="218"/>
                  </a:cubicBezTo>
                  <a:cubicBezTo>
                    <a:pt x="77" y="218"/>
                    <a:pt x="78" y="218"/>
                    <a:pt x="78" y="218"/>
                  </a:cubicBezTo>
                  <a:cubicBezTo>
                    <a:pt x="79" y="218"/>
                    <a:pt x="80" y="218"/>
                    <a:pt x="80" y="218"/>
                  </a:cubicBezTo>
                  <a:cubicBezTo>
                    <a:pt x="81" y="217"/>
                    <a:pt x="81" y="217"/>
                    <a:pt x="82" y="216"/>
                  </a:cubicBezTo>
                  <a:lnTo>
                    <a:pt x="83" y="216"/>
                  </a:lnTo>
                  <a:close/>
                  <a:moveTo>
                    <a:pt x="49" y="40"/>
                  </a:moveTo>
                  <a:cubicBezTo>
                    <a:pt x="42" y="51"/>
                    <a:pt x="36" y="64"/>
                    <a:pt x="31" y="77"/>
                  </a:cubicBezTo>
                  <a:cubicBezTo>
                    <a:pt x="44" y="84"/>
                    <a:pt x="54" y="98"/>
                    <a:pt x="54" y="114"/>
                  </a:cubicBezTo>
                  <a:cubicBezTo>
                    <a:pt x="54" y="133"/>
                    <a:pt x="40" y="147"/>
                    <a:pt x="22" y="151"/>
                  </a:cubicBezTo>
                  <a:cubicBezTo>
                    <a:pt x="31" y="203"/>
                    <a:pt x="71" y="250"/>
                    <a:pt x="118" y="269"/>
                  </a:cubicBezTo>
                  <a:cubicBezTo>
                    <a:pt x="118" y="269"/>
                    <a:pt x="119" y="269"/>
                    <a:pt x="119" y="269"/>
                  </a:cubicBezTo>
                  <a:cubicBezTo>
                    <a:pt x="167" y="253"/>
                    <a:pt x="208" y="201"/>
                    <a:pt x="217" y="151"/>
                  </a:cubicBezTo>
                  <a:cubicBezTo>
                    <a:pt x="199" y="147"/>
                    <a:pt x="185" y="133"/>
                    <a:pt x="185" y="114"/>
                  </a:cubicBezTo>
                  <a:cubicBezTo>
                    <a:pt x="185" y="98"/>
                    <a:pt x="195" y="84"/>
                    <a:pt x="208" y="77"/>
                  </a:cubicBezTo>
                  <a:cubicBezTo>
                    <a:pt x="203" y="64"/>
                    <a:pt x="197" y="51"/>
                    <a:pt x="189" y="40"/>
                  </a:cubicBezTo>
                  <a:cubicBezTo>
                    <a:pt x="178" y="47"/>
                    <a:pt x="157" y="47"/>
                    <a:pt x="137" y="38"/>
                  </a:cubicBezTo>
                  <a:cubicBezTo>
                    <a:pt x="131" y="35"/>
                    <a:pt x="125" y="32"/>
                    <a:pt x="119" y="28"/>
                  </a:cubicBezTo>
                  <a:cubicBezTo>
                    <a:pt x="113" y="32"/>
                    <a:pt x="108" y="35"/>
                    <a:pt x="102" y="38"/>
                  </a:cubicBezTo>
                  <a:cubicBezTo>
                    <a:pt x="81" y="47"/>
                    <a:pt x="61" y="47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îṩḷïďê"/>
            <p:cNvSpPr/>
            <p:nvPr userDrawn="1"/>
          </p:nvSpPr>
          <p:spPr bwMode="auto">
            <a:xfrm>
              <a:off x="9778758" y="562252"/>
              <a:ext cx="275240" cy="100120"/>
            </a:xfrm>
            <a:custGeom>
              <a:avLst/>
              <a:gdLst>
                <a:gd name="T0" fmla="*/ 44 w 293"/>
                <a:gd name="T1" fmla="*/ 26 h 106"/>
                <a:gd name="T2" fmla="*/ 91 w 293"/>
                <a:gd name="T3" fmla="*/ 53 h 106"/>
                <a:gd name="T4" fmla="*/ 75 w 293"/>
                <a:gd name="T5" fmla="*/ 47 h 106"/>
                <a:gd name="T6" fmla="*/ 97 w 293"/>
                <a:gd name="T7" fmla="*/ 44 h 106"/>
                <a:gd name="T8" fmla="*/ 90 w 293"/>
                <a:gd name="T9" fmla="*/ 58 h 106"/>
                <a:gd name="T10" fmla="*/ 83 w 293"/>
                <a:gd name="T11" fmla="*/ 64 h 106"/>
                <a:gd name="T12" fmla="*/ 79 w 293"/>
                <a:gd name="T13" fmla="*/ 74 h 106"/>
                <a:gd name="T14" fmla="*/ 77 w 293"/>
                <a:gd name="T15" fmla="*/ 76 h 106"/>
                <a:gd name="T16" fmla="*/ 63 w 293"/>
                <a:gd name="T17" fmla="*/ 74 h 106"/>
                <a:gd name="T18" fmla="*/ 70 w 293"/>
                <a:gd name="T19" fmla="*/ 59 h 106"/>
                <a:gd name="T20" fmla="*/ 66 w 293"/>
                <a:gd name="T21" fmla="*/ 58 h 106"/>
                <a:gd name="T22" fmla="*/ 134 w 293"/>
                <a:gd name="T23" fmla="*/ 71 h 106"/>
                <a:gd name="T24" fmla="*/ 129 w 293"/>
                <a:gd name="T25" fmla="*/ 87 h 106"/>
                <a:gd name="T26" fmla="*/ 115 w 293"/>
                <a:gd name="T27" fmla="*/ 95 h 106"/>
                <a:gd name="T28" fmla="*/ 120 w 293"/>
                <a:gd name="T29" fmla="*/ 84 h 106"/>
                <a:gd name="T30" fmla="*/ 186 w 293"/>
                <a:gd name="T31" fmla="*/ 62 h 106"/>
                <a:gd name="T32" fmla="*/ 181 w 293"/>
                <a:gd name="T33" fmla="*/ 70 h 106"/>
                <a:gd name="T34" fmla="*/ 191 w 293"/>
                <a:gd name="T35" fmla="*/ 93 h 106"/>
                <a:gd name="T36" fmla="*/ 181 w 293"/>
                <a:gd name="T37" fmla="*/ 58 h 106"/>
                <a:gd name="T38" fmla="*/ 190 w 293"/>
                <a:gd name="T39" fmla="*/ 66 h 106"/>
                <a:gd name="T40" fmla="*/ 183 w 293"/>
                <a:gd name="T41" fmla="*/ 72 h 106"/>
                <a:gd name="T42" fmla="*/ 186 w 293"/>
                <a:gd name="T43" fmla="*/ 71 h 106"/>
                <a:gd name="T44" fmla="*/ 189 w 293"/>
                <a:gd name="T45" fmla="*/ 83 h 106"/>
                <a:gd name="T46" fmla="*/ 187 w 293"/>
                <a:gd name="T47" fmla="*/ 104 h 106"/>
                <a:gd name="T48" fmla="*/ 172 w 293"/>
                <a:gd name="T49" fmla="*/ 102 h 106"/>
                <a:gd name="T50" fmla="*/ 180 w 293"/>
                <a:gd name="T51" fmla="*/ 89 h 106"/>
                <a:gd name="T52" fmla="*/ 177 w 293"/>
                <a:gd name="T53" fmla="*/ 80 h 106"/>
                <a:gd name="T54" fmla="*/ 175 w 293"/>
                <a:gd name="T55" fmla="*/ 75 h 106"/>
                <a:gd name="T56" fmla="*/ 184 w 293"/>
                <a:gd name="T57" fmla="*/ 94 h 106"/>
                <a:gd name="T58" fmla="*/ 226 w 293"/>
                <a:gd name="T59" fmla="*/ 62 h 106"/>
                <a:gd name="T60" fmla="*/ 222 w 293"/>
                <a:gd name="T61" fmla="*/ 42 h 106"/>
                <a:gd name="T62" fmla="*/ 231 w 293"/>
                <a:gd name="T63" fmla="*/ 59 h 106"/>
                <a:gd name="T64" fmla="*/ 242 w 293"/>
                <a:gd name="T65" fmla="*/ 52 h 106"/>
                <a:gd name="T66" fmla="*/ 241 w 293"/>
                <a:gd name="T67" fmla="*/ 67 h 106"/>
                <a:gd name="T68" fmla="*/ 248 w 293"/>
                <a:gd name="T69" fmla="*/ 74 h 106"/>
                <a:gd name="T70" fmla="*/ 232 w 293"/>
                <a:gd name="T71" fmla="*/ 83 h 106"/>
                <a:gd name="T72" fmla="*/ 230 w 293"/>
                <a:gd name="T73" fmla="*/ 73 h 106"/>
                <a:gd name="T74" fmla="*/ 270 w 293"/>
                <a:gd name="T75" fmla="*/ 10 h 106"/>
                <a:gd name="T76" fmla="*/ 273 w 293"/>
                <a:gd name="T77" fmla="*/ 21 h 106"/>
                <a:gd name="T78" fmla="*/ 263 w 293"/>
                <a:gd name="T79" fmla="*/ 23 h 106"/>
                <a:gd name="T80" fmla="*/ 261 w 293"/>
                <a:gd name="T81" fmla="*/ 29 h 106"/>
                <a:gd name="T82" fmla="*/ 256 w 293"/>
                <a:gd name="T83" fmla="*/ 16 h 106"/>
                <a:gd name="T84" fmla="*/ 262 w 293"/>
                <a:gd name="T85" fmla="*/ 11 h 106"/>
                <a:gd name="T86" fmla="*/ 265 w 293"/>
                <a:gd name="T87" fmla="*/ 10 h 106"/>
                <a:gd name="T88" fmla="*/ 274 w 293"/>
                <a:gd name="T89" fmla="*/ 2 h 106"/>
                <a:gd name="T90" fmla="*/ 282 w 293"/>
                <a:gd name="T91" fmla="*/ 12 h 106"/>
                <a:gd name="T92" fmla="*/ 283 w 293"/>
                <a:gd name="T93" fmla="*/ 33 h 106"/>
                <a:gd name="T94" fmla="*/ 292 w 293"/>
                <a:gd name="T95" fmla="*/ 42 h 106"/>
                <a:gd name="T96" fmla="*/ 279 w 293"/>
                <a:gd name="T97" fmla="*/ 45 h 106"/>
                <a:gd name="T98" fmla="*/ 278 w 293"/>
                <a:gd name="T99" fmla="*/ 32 h 106"/>
                <a:gd name="T100" fmla="*/ 275 w 293"/>
                <a:gd name="T101" fmla="*/ 24 h 106"/>
                <a:gd name="T102" fmla="*/ 267 w 293"/>
                <a:gd name="T103" fmla="*/ 28 h 106"/>
                <a:gd name="T104" fmla="*/ 260 w 293"/>
                <a:gd name="T105" fmla="*/ 36 h 106"/>
                <a:gd name="T106" fmla="*/ 266 w 293"/>
                <a:gd name="T107" fmla="*/ 41 h 106"/>
                <a:gd name="T108" fmla="*/ 52 w 293"/>
                <a:gd name="T109" fmla="*/ 14 h 106"/>
                <a:gd name="T110" fmla="*/ 57 w 293"/>
                <a:gd name="T111" fmla="*/ 23 h 106"/>
                <a:gd name="T112" fmla="*/ 54 w 293"/>
                <a:gd name="T113" fmla="*/ 32 h 106"/>
                <a:gd name="T114" fmla="*/ 35 w 293"/>
                <a:gd name="T115" fmla="*/ 39 h 106"/>
                <a:gd name="T116" fmla="*/ 42 w 293"/>
                <a:gd name="T117" fmla="*/ 65 h 106"/>
                <a:gd name="T118" fmla="*/ 33 w 293"/>
                <a:gd name="T119" fmla="*/ 33 h 106"/>
                <a:gd name="T120" fmla="*/ 0 w 293"/>
                <a:gd name="T121" fmla="*/ 32 h 106"/>
                <a:gd name="T122" fmla="*/ 26 w 293"/>
                <a:gd name="T123" fmla="*/ 30 h 106"/>
                <a:gd name="T124" fmla="*/ 39 w 293"/>
                <a:gd name="T125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" h="106">
                  <a:moveTo>
                    <a:pt x="45" y="25"/>
                  </a:moveTo>
                  <a:cubicBezTo>
                    <a:pt x="45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4" y="29"/>
                    <a:pt x="45" y="29"/>
                    <a:pt x="44" y="29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3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4" y="54"/>
                    <a:pt x="94" y="53"/>
                    <a:pt x="94" y="53"/>
                  </a:cubicBezTo>
                  <a:cubicBezTo>
                    <a:pt x="93" y="53"/>
                    <a:pt x="93" y="54"/>
                    <a:pt x="93" y="54"/>
                  </a:cubicBezTo>
                  <a:cubicBezTo>
                    <a:pt x="93" y="54"/>
                    <a:pt x="93" y="54"/>
                    <a:pt x="92" y="54"/>
                  </a:cubicBezTo>
                  <a:cubicBezTo>
                    <a:pt x="92" y="54"/>
                    <a:pt x="91" y="54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2"/>
                    <a:pt x="92" y="52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93" y="51"/>
                    <a:pt x="93" y="51"/>
                  </a:cubicBezTo>
                  <a:close/>
                  <a:moveTo>
                    <a:pt x="81" y="36"/>
                  </a:moveTo>
                  <a:cubicBezTo>
                    <a:pt x="81" y="37"/>
                    <a:pt x="82" y="38"/>
                    <a:pt x="83" y="39"/>
                  </a:cubicBezTo>
                  <a:cubicBezTo>
                    <a:pt x="83" y="40"/>
                    <a:pt x="84" y="40"/>
                    <a:pt x="84" y="41"/>
                  </a:cubicBezTo>
                  <a:cubicBezTo>
                    <a:pt x="84" y="41"/>
                    <a:pt x="84" y="42"/>
                    <a:pt x="85" y="42"/>
                  </a:cubicBezTo>
                  <a:cubicBezTo>
                    <a:pt x="85" y="43"/>
                    <a:pt x="85" y="43"/>
                    <a:pt x="85" y="44"/>
                  </a:cubicBezTo>
                  <a:cubicBezTo>
                    <a:pt x="85" y="45"/>
                    <a:pt x="84" y="45"/>
                    <a:pt x="84" y="45"/>
                  </a:cubicBezTo>
                  <a:cubicBezTo>
                    <a:pt x="84" y="46"/>
                    <a:pt x="83" y="47"/>
                    <a:pt x="83" y="47"/>
                  </a:cubicBezTo>
                  <a:cubicBezTo>
                    <a:pt x="83" y="47"/>
                    <a:pt x="80" y="47"/>
                    <a:pt x="80" y="47"/>
                  </a:cubicBezTo>
                  <a:cubicBezTo>
                    <a:pt x="79" y="46"/>
                    <a:pt x="78" y="46"/>
                    <a:pt x="78" y="46"/>
                  </a:cubicBezTo>
                  <a:cubicBezTo>
                    <a:pt x="78" y="46"/>
                    <a:pt x="77" y="46"/>
                    <a:pt x="77" y="46"/>
                  </a:cubicBezTo>
                  <a:cubicBezTo>
                    <a:pt x="77" y="46"/>
                    <a:pt x="76" y="46"/>
                    <a:pt x="76" y="46"/>
                  </a:cubicBezTo>
                  <a:cubicBezTo>
                    <a:pt x="76" y="46"/>
                    <a:pt x="77" y="45"/>
                    <a:pt x="77" y="45"/>
                  </a:cubicBezTo>
                  <a:cubicBezTo>
                    <a:pt x="77" y="45"/>
                    <a:pt x="78" y="43"/>
                    <a:pt x="79" y="43"/>
                  </a:cubicBezTo>
                  <a:cubicBezTo>
                    <a:pt x="79" y="42"/>
                    <a:pt x="79" y="41"/>
                    <a:pt x="80" y="40"/>
                  </a:cubicBezTo>
                  <a:cubicBezTo>
                    <a:pt x="80" y="39"/>
                    <a:pt x="80" y="38"/>
                    <a:pt x="80" y="37"/>
                  </a:cubicBezTo>
                  <a:cubicBezTo>
                    <a:pt x="80" y="36"/>
                    <a:pt x="81" y="36"/>
                    <a:pt x="81" y="36"/>
                  </a:cubicBezTo>
                  <a:close/>
                  <a:moveTo>
                    <a:pt x="75" y="47"/>
                  </a:moveTo>
                  <a:cubicBezTo>
                    <a:pt x="76" y="47"/>
                    <a:pt x="75" y="48"/>
                    <a:pt x="75" y="48"/>
                  </a:cubicBezTo>
                  <a:cubicBezTo>
                    <a:pt x="75" y="49"/>
                    <a:pt x="75" y="50"/>
                    <a:pt x="76" y="51"/>
                  </a:cubicBezTo>
                  <a:cubicBezTo>
                    <a:pt x="77" y="52"/>
                    <a:pt x="77" y="52"/>
                    <a:pt x="78" y="52"/>
                  </a:cubicBezTo>
                  <a:cubicBezTo>
                    <a:pt x="78" y="53"/>
                    <a:pt x="78" y="53"/>
                    <a:pt x="78" y="54"/>
                  </a:cubicBezTo>
                  <a:cubicBezTo>
                    <a:pt x="77" y="55"/>
                    <a:pt x="77" y="55"/>
                    <a:pt x="78" y="55"/>
                  </a:cubicBezTo>
                  <a:cubicBezTo>
                    <a:pt x="78" y="56"/>
                    <a:pt x="79" y="56"/>
                    <a:pt x="79" y="56"/>
                  </a:cubicBezTo>
                  <a:cubicBezTo>
                    <a:pt x="80" y="56"/>
                    <a:pt x="81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3" y="51"/>
                    <a:pt x="83" y="51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2" y="49"/>
                    <a:pt x="82" y="49"/>
                  </a:cubicBezTo>
                  <a:cubicBezTo>
                    <a:pt x="82" y="49"/>
                    <a:pt x="83" y="49"/>
                    <a:pt x="84" y="49"/>
                  </a:cubicBezTo>
                  <a:cubicBezTo>
                    <a:pt x="84" y="49"/>
                    <a:pt x="85" y="49"/>
                    <a:pt x="85" y="49"/>
                  </a:cubicBezTo>
                  <a:cubicBezTo>
                    <a:pt x="86" y="49"/>
                    <a:pt x="85" y="49"/>
                    <a:pt x="86" y="49"/>
                  </a:cubicBezTo>
                  <a:cubicBezTo>
                    <a:pt x="87" y="48"/>
                    <a:pt x="88" y="46"/>
                    <a:pt x="89" y="45"/>
                  </a:cubicBezTo>
                  <a:cubicBezTo>
                    <a:pt x="89" y="45"/>
                    <a:pt x="90" y="44"/>
                    <a:pt x="90" y="43"/>
                  </a:cubicBezTo>
                  <a:cubicBezTo>
                    <a:pt x="91" y="43"/>
                    <a:pt x="91" y="42"/>
                    <a:pt x="92" y="42"/>
                  </a:cubicBezTo>
                  <a:cubicBezTo>
                    <a:pt x="92" y="41"/>
                    <a:pt x="92" y="41"/>
                    <a:pt x="93" y="40"/>
                  </a:cubicBezTo>
                  <a:cubicBezTo>
                    <a:pt x="93" y="40"/>
                    <a:pt x="93" y="40"/>
                    <a:pt x="94" y="40"/>
                  </a:cubicBezTo>
                  <a:cubicBezTo>
                    <a:pt x="95" y="41"/>
                    <a:pt x="96" y="42"/>
                    <a:pt x="96" y="42"/>
                  </a:cubicBezTo>
                  <a:cubicBezTo>
                    <a:pt x="96" y="43"/>
                    <a:pt x="97" y="44"/>
                    <a:pt x="97" y="44"/>
                  </a:cubicBezTo>
                  <a:cubicBezTo>
                    <a:pt x="97" y="45"/>
                    <a:pt x="97" y="46"/>
                    <a:pt x="96" y="46"/>
                  </a:cubicBezTo>
                  <a:cubicBezTo>
                    <a:pt x="96" y="47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50"/>
                    <a:pt x="97" y="50"/>
                  </a:cubicBezTo>
                  <a:cubicBezTo>
                    <a:pt x="97" y="50"/>
                    <a:pt x="98" y="50"/>
                    <a:pt x="98" y="50"/>
                  </a:cubicBezTo>
                  <a:cubicBezTo>
                    <a:pt x="99" y="51"/>
                    <a:pt x="98" y="50"/>
                    <a:pt x="99" y="51"/>
                  </a:cubicBezTo>
                  <a:cubicBezTo>
                    <a:pt x="101" y="51"/>
                    <a:pt x="100" y="51"/>
                    <a:pt x="101" y="51"/>
                  </a:cubicBezTo>
                  <a:cubicBezTo>
                    <a:pt x="101" y="51"/>
                    <a:pt x="101" y="52"/>
                    <a:pt x="102" y="52"/>
                  </a:cubicBezTo>
                  <a:cubicBezTo>
                    <a:pt x="102" y="52"/>
                    <a:pt x="103" y="52"/>
                    <a:pt x="102" y="53"/>
                  </a:cubicBezTo>
                  <a:cubicBezTo>
                    <a:pt x="102" y="53"/>
                    <a:pt x="101" y="54"/>
                    <a:pt x="101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9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6"/>
                    <a:pt x="97" y="56"/>
                  </a:cubicBezTo>
                  <a:cubicBezTo>
                    <a:pt x="96" y="55"/>
                    <a:pt x="96" y="56"/>
                    <a:pt x="95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4" y="56"/>
                    <a:pt x="93" y="56"/>
                    <a:pt x="93" y="56"/>
                  </a:cubicBezTo>
                  <a:cubicBezTo>
                    <a:pt x="92" y="56"/>
                    <a:pt x="92" y="57"/>
                    <a:pt x="92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89" y="58"/>
                    <a:pt x="90" y="58"/>
                    <a:pt x="90" y="58"/>
                  </a:cubicBezTo>
                  <a:cubicBezTo>
                    <a:pt x="90" y="59"/>
                    <a:pt x="90" y="58"/>
                    <a:pt x="91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3" y="60"/>
                    <a:pt x="94" y="60"/>
                  </a:cubicBezTo>
                  <a:cubicBezTo>
                    <a:pt x="94" y="60"/>
                    <a:pt x="95" y="60"/>
                    <a:pt x="95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0"/>
                    <a:pt x="97" y="61"/>
                    <a:pt x="98" y="61"/>
                  </a:cubicBezTo>
                  <a:cubicBezTo>
                    <a:pt x="98" y="61"/>
                    <a:pt x="98" y="62"/>
                    <a:pt x="98" y="62"/>
                  </a:cubicBezTo>
                  <a:cubicBezTo>
                    <a:pt x="98" y="62"/>
                    <a:pt x="97" y="62"/>
                    <a:pt x="97" y="63"/>
                  </a:cubicBezTo>
                  <a:cubicBezTo>
                    <a:pt x="97" y="63"/>
                    <a:pt x="96" y="62"/>
                    <a:pt x="96" y="62"/>
                  </a:cubicBezTo>
                  <a:cubicBezTo>
                    <a:pt x="95" y="62"/>
                    <a:pt x="95" y="62"/>
                    <a:pt x="94" y="62"/>
                  </a:cubicBezTo>
                  <a:cubicBezTo>
                    <a:pt x="94" y="62"/>
                    <a:pt x="94" y="62"/>
                    <a:pt x="93" y="62"/>
                  </a:cubicBezTo>
                  <a:cubicBezTo>
                    <a:pt x="93" y="61"/>
                    <a:pt x="92" y="61"/>
                    <a:pt x="92" y="61"/>
                  </a:cubicBezTo>
                  <a:cubicBezTo>
                    <a:pt x="92" y="61"/>
                    <a:pt x="92" y="61"/>
                    <a:pt x="91" y="61"/>
                  </a:cubicBezTo>
                  <a:cubicBezTo>
                    <a:pt x="91" y="61"/>
                    <a:pt x="90" y="61"/>
                    <a:pt x="90" y="61"/>
                  </a:cubicBezTo>
                  <a:cubicBezTo>
                    <a:pt x="90" y="61"/>
                    <a:pt x="90" y="60"/>
                    <a:pt x="89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0"/>
                    <a:pt x="87" y="61"/>
                  </a:cubicBezTo>
                  <a:cubicBezTo>
                    <a:pt x="87" y="61"/>
                    <a:pt x="87" y="61"/>
                    <a:pt x="86" y="61"/>
                  </a:cubicBezTo>
                  <a:cubicBezTo>
                    <a:pt x="85" y="61"/>
                    <a:pt x="85" y="61"/>
                    <a:pt x="85" y="62"/>
                  </a:cubicBezTo>
                  <a:cubicBezTo>
                    <a:pt x="84" y="62"/>
                    <a:pt x="84" y="62"/>
                    <a:pt x="83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63"/>
                    <a:pt x="83" y="63"/>
                    <a:pt x="8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4" y="64"/>
                    <a:pt x="84" y="64"/>
                    <a:pt x="85" y="64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6" y="65"/>
                    <a:pt x="86" y="65"/>
                    <a:pt x="85" y="65"/>
                  </a:cubicBezTo>
                  <a:cubicBezTo>
                    <a:pt x="85" y="66"/>
                    <a:pt x="85" y="66"/>
                    <a:pt x="84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6"/>
                    <a:pt x="83" y="66"/>
                    <a:pt x="82" y="67"/>
                  </a:cubicBezTo>
                  <a:cubicBezTo>
                    <a:pt x="81" y="67"/>
                    <a:pt x="81" y="66"/>
                    <a:pt x="81" y="67"/>
                  </a:cubicBezTo>
                  <a:cubicBezTo>
                    <a:pt x="80" y="68"/>
                    <a:pt x="80" y="68"/>
                    <a:pt x="80" y="69"/>
                  </a:cubicBezTo>
                  <a:cubicBezTo>
                    <a:pt x="80" y="69"/>
                    <a:pt x="79" y="69"/>
                    <a:pt x="79" y="69"/>
                  </a:cubicBezTo>
                  <a:cubicBezTo>
                    <a:pt x="79" y="70"/>
                    <a:pt x="79" y="69"/>
                    <a:pt x="78" y="70"/>
                  </a:cubicBezTo>
                  <a:cubicBezTo>
                    <a:pt x="77" y="71"/>
                    <a:pt x="77" y="71"/>
                    <a:pt x="76" y="71"/>
                  </a:cubicBezTo>
                  <a:cubicBezTo>
                    <a:pt x="76" y="71"/>
                    <a:pt x="75" y="72"/>
                    <a:pt x="75" y="72"/>
                  </a:cubicBezTo>
                  <a:cubicBezTo>
                    <a:pt x="75" y="72"/>
                    <a:pt x="75" y="73"/>
                    <a:pt x="76" y="72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71"/>
                    <a:pt x="79" y="71"/>
                    <a:pt x="78" y="72"/>
                  </a:cubicBezTo>
                  <a:cubicBezTo>
                    <a:pt x="78" y="72"/>
                    <a:pt x="78" y="72"/>
                    <a:pt x="78" y="73"/>
                  </a:cubicBezTo>
                  <a:cubicBezTo>
                    <a:pt x="78" y="73"/>
                    <a:pt x="78" y="74"/>
                    <a:pt x="78" y="74"/>
                  </a:cubicBezTo>
                  <a:cubicBezTo>
                    <a:pt x="78" y="74"/>
                    <a:pt x="77" y="74"/>
                    <a:pt x="78" y="74"/>
                  </a:cubicBezTo>
                  <a:cubicBezTo>
                    <a:pt x="78" y="75"/>
                    <a:pt x="79" y="74"/>
                    <a:pt x="79" y="74"/>
                  </a:cubicBezTo>
                  <a:cubicBezTo>
                    <a:pt x="80" y="75"/>
                    <a:pt x="81" y="75"/>
                    <a:pt x="81" y="75"/>
                  </a:cubicBezTo>
                  <a:cubicBezTo>
                    <a:pt x="82" y="75"/>
                    <a:pt x="83" y="75"/>
                    <a:pt x="84" y="75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5" y="72"/>
                    <a:pt x="85" y="71"/>
                    <a:pt x="85" y="71"/>
                  </a:cubicBezTo>
                  <a:cubicBezTo>
                    <a:pt x="85" y="71"/>
                    <a:pt x="85" y="70"/>
                    <a:pt x="85" y="69"/>
                  </a:cubicBezTo>
                  <a:cubicBezTo>
                    <a:pt x="85" y="69"/>
                    <a:pt x="85" y="68"/>
                    <a:pt x="85" y="69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6" y="70"/>
                    <a:pt x="87" y="70"/>
                    <a:pt x="87" y="70"/>
                  </a:cubicBezTo>
                  <a:cubicBezTo>
                    <a:pt x="87" y="71"/>
                    <a:pt x="87" y="71"/>
                    <a:pt x="87" y="72"/>
                  </a:cubicBezTo>
                  <a:cubicBezTo>
                    <a:pt x="87" y="72"/>
                    <a:pt x="87" y="73"/>
                    <a:pt x="88" y="73"/>
                  </a:cubicBezTo>
                  <a:cubicBezTo>
                    <a:pt x="88" y="73"/>
                    <a:pt x="88" y="73"/>
                    <a:pt x="88" y="74"/>
                  </a:cubicBezTo>
                  <a:cubicBezTo>
                    <a:pt x="89" y="74"/>
                    <a:pt x="89" y="75"/>
                    <a:pt x="89" y="75"/>
                  </a:cubicBezTo>
                  <a:cubicBezTo>
                    <a:pt x="89" y="75"/>
                    <a:pt x="89" y="75"/>
                    <a:pt x="90" y="76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89" y="78"/>
                    <a:pt x="88" y="78"/>
                    <a:pt x="88" y="78"/>
                  </a:cubicBezTo>
                  <a:cubicBezTo>
                    <a:pt x="87" y="78"/>
                    <a:pt x="86" y="78"/>
                    <a:pt x="85" y="78"/>
                  </a:cubicBezTo>
                  <a:cubicBezTo>
                    <a:pt x="85" y="78"/>
                    <a:pt x="84" y="78"/>
                    <a:pt x="83" y="78"/>
                  </a:cubicBezTo>
                  <a:cubicBezTo>
                    <a:pt x="82" y="77"/>
                    <a:pt x="82" y="77"/>
                    <a:pt x="81" y="77"/>
                  </a:cubicBezTo>
                  <a:cubicBezTo>
                    <a:pt x="80" y="76"/>
                    <a:pt x="80" y="77"/>
                    <a:pt x="79" y="76"/>
                  </a:cubicBezTo>
                  <a:cubicBezTo>
                    <a:pt x="78" y="76"/>
                    <a:pt x="78" y="76"/>
                    <a:pt x="77" y="76"/>
                  </a:cubicBezTo>
                  <a:cubicBezTo>
                    <a:pt x="76" y="77"/>
                    <a:pt x="75" y="76"/>
                    <a:pt x="75" y="77"/>
                  </a:cubicBezTo>
                  <a:cubicBezTo>
                    <a:pt x="74" y="77"/>
                    <a:pt x="74" y="77"/>
                    <a:pt x="73" y="78"/>
                  </a:cubicBezTo>
                  <a:cubicBezTo>
                    <a:pt x="73" y="78"/>
                    <a:pt x="72" y="79"/>
                    <a:pt x="72" y="79"/>
                  </a:cubicBezTo>
                  <a:cubicBezTo>
                    <a:pt x="72" y="80"/>
                    <a:pt x="72" y="79"/>
                    <a:pt x="72" y="80"/>
                  </a:cubicBezTo>
                  <a:cubicBezTo>
                    <a:pt x="71" y="81"/>
                    <a:pt x="71" y="80"/>
                    <a:pt x="71" y="81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3"/>
                    <a:pt x="70" y="83"/>
                    <a:pt x="69" y="84"/>
                  </a:cubicBezTo>
                  <a:cubicBezTo>
                    <a:pt x="69" y="84"/>
                    <a:pt x="68" y="85"/>
                    <a:pt x="68" y="86"/>
                  </a:cubicBezTo>
                  <a:cubicBezTo>
                    <a:pt x="68" y="86"/>
                    <a:pt x="67" y="87"/>
                    <a:pt x="67" y="87"/>
                  </a:cubicBezTo>
                  <a:cubicBezTo>
                    <a:pt x="66" y="87"/>
                    <a:pt x="65" y="88"/>
                    <a:pt x="65" y="88"/>
                  </a:cubicBezTo>
                  <a:cubicBezTo>
                    <a:pt x="64" y="87"/>
                    <a:pt x="63" y="87"/>
                    <a:pt x="63" y="86"/>
                  </a:cubicBezTo>
                  <a:cubicBezTo>
                    <a:pt x="62" y="86"/>
                    <a:pt x="62" y="85"/>
                    <a:pt x="62" y="84"/>
                  </a:cubicBezTo>
                  <a:cubicBezTo>
                    <a:pt x="62" y="84"/>
                    <a:pt x="62" y="83"/>
                    <a:pt x="62" y="82"/>
                  </a:cubicBezTo>
                  <a:cubicBezTo>
                    <a:pt x="62" y="82"/>
                    <a:pt x="62" y="82"/>
                    <a:pt x="63" y="82"/>
                  </a:cubicBezTo>
                  <a:cubicBezTo>
                    <a:pt x="63" y="81"/>
                    <a:pt x="64" y="81"/>
                    <a:pt x="65" y="80"/>
                  </a:cubicBezTo>
                  <a:cubicBezTo>
                    <a:pt x="65" y="80"/>
                    <a:pt x="65" y="79"/>
                    <a:pt x="66" y="79"/>
                  </a:cubicBezTo>
                  <a:cubicBezTo>
                    <a:pt x="66" y="79"/>
                    <a:pt x="67" y="79"/>
                    <a:pt x="67" y="78"/>
                  </a:cubicBezTo>
                  <a:cubicBezTo>
                    <a:pt x="67" y="78"/>
                    <a:pt x="68" y="77"/>
                    <a:pt x="67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5"/>
                    <a:pt x="64" y="75"/>
                    <a:pt x="64" y="75"/>
                  </a:cubicBezTo>
                  <a:cubicBezTo>
                    <a:pt x="64" y="75"/>
                    <a:pt x="63" y="74"/>
                    <a:pt x="63" y="74"/>
                  </a:cubicBezTo>
                  <a:cubicBezTo>
                    <a:pt x="63" y="73"/>
                    <a:pt x="63" y="72"/>
                    <a:pt x="62" y="72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2" y="71"/>
                    <a:pt x="62" y="70"/>
                    <a:pt x="63" y="71"/>
                  </a:cubicBezTo>
                  <a:cubicBezTo>
                    <a:pt x="64" y="71"/>
                    <a:pt x="65" y="71"/>
                    <a:pt x="65" y="71"/>
                  </a:cubicBezTo>
                  <a:cubicBezTo>
                    <a:pt x="66" y="72"/>
                    <a:pt x="66" y="71"/>
                    <a:pt x="67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0"/>
                    <a:pt x="71" y="69"/>
                    <a:pt x="71" y="68"/>
                  </a:cubicBezTo>
                  <a:cubicBezTo>
                    <a:pt x="72" y="68"/>
                    <a:pt x="72" y="67"/>
                    <a:pt x="73" y="67"/>
                  </a:cubicBezTo>
                  <a:cubicBezTo>
                    <a:pt x="73" y="66"/>
                    <a:pt x="74" y="65"/>
                    <a:pt x="74" y="65"/>
                  </a:cubicBezTo>
                  <a:cubicBezTo>
                    <a:pt x="74" y="64"/>
                    <a:pt x="74" y="64"/>
                    <a:pt x="74" y="63"/>
                  </a:cubicBezTo>
                  <a:cubicBezTo>
                    <a:pt x="74" y="63"/>
                    <a:pt x="74" y="62"/>
                    <a:pt x="74" y="62"/>
                  </a:cubicBezTo>
                  <a:cubicBezTo>
                    <a:pt x="74" y="62"/>
                    <a:pt x="75" y="62"/>
                    <a:pt x="76" y="61"/>
                  </a:cubicBezTo>
                  <a:cubicBezTo>
                    <a:pt x="76" y="61"/>
                    <a:pt x="76" y="62"/>
                    <a:pt x="76" y="61"/>
                  </a:cubicBezTo>
                  <a:cubicBezTo>
                    <a:pt x="77" y="61"/>
                    <a:pt x="77" y="61"/>
                    <a:pt x="77" y="60"/>
                  </a:cubicBezTo>
                  <a:cubicBezTo>
                    <a:pt x="77" y="60"/>
                    <a:pt x="78" y="60"/>
                    <a:pt x="78" y="59"/>
                  </a:cubicBezTo>
                  <a:cubicBezTo>
                    <a:pt x="77" y="58"/>
                    <a:pt x="78" y="58"/>
                    <a:pt x="77" y="57"/>
                  </a:cubicBezTo>
                  <a:cubicBezTo>
                    <a:pt x="77" y="57"/>
                    <a:pt x="77" y="57"/>
                    <a:pt x="76" y="56"/>
                  </a:cubicBezTo>
                  <a:cubicBezTo>
                    <a:pt x="74" y="56"/>
                    <a:pt x="74" y="55"/>
                    <a:pt x="73" y="56"/>
                  </a:cubicBezTo>
                  <a:cubicBezTo>
                    <a:pt x="73" y="56"/>
                    <a:pt x="72" y="57"/>
                    <a:pt x="71" y="57"/>
                  </a:cubicBezTo>
                  <a:cubicBezTo>
                    <a:pt x="71" y="58"/>
                    <a:pt x="70" y="58"/>
                    <a:pt x="70" y="59"/>
                  </a:cubicBezTo>
                  <a:cubicBezTo>
                    <a:pt x="69" y="60"/>
                    <a:pt x="69" y="60"/>
                    <a:pt x="68" y="61"/>
                  </a:cubicBezTo>
                  <a:cubicBezTo>
                    <a:pt x="68" y="62"/>
                    <a:pt x="67" y="62"/>
                    <a:pt x="67" y="62"/>
                  </a:cubicBezTo>
                  <a:cubicBezTo>
                    <a:pt x="67" y="63"/>
                    <a:pt x="67" y="63"/>
                    <a:pt x="66" y="64"/>
                  </a:cubicBezTo>
                  <a:cubicBezTo>
                    <a:pt x="65" y="64"/>
                    <a:pt x="65" y="65"/>
                    <a:pt x="65" y="65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7"/>
                    <a:pt x="62" y="68"/>
                    <a:pt x="62" y="68"/>
                  </a:cubicBezTo>
                  <a:cubicBezTo>
                    <a:pt x="62" y="68"/>
                    <a:pt x="62" y="68"/>
                    <a:pt x="61" y="69"/>
                  </a:cubicBezTo>
                  <a:cubicBezTo>
                    <a:pt x="61" y="69"/>
                    <a:pt x="59" y="70"/>
                    <a:pt x="59" y="70"/>
                  </a:cubicBezTo>
                  <a:cubicBezTo>
                    <a:pt x="59" y="70"/>
                    <a:pt x="58" y="70"/>
                    <a:pt x="57" y="71"/>
                  </a:cubicBezTo>
                  <a:cubicBezTo>
                    <a:pt x="57" y="71"/>
                    <a:pt x="55" y="72"/>
                    <a:pt x="54" y="72"/>
                  </a:cubicBezTo>
                  <a:cubicBezTo>
                    <a:pt x="54" y="72"/>
                    <a:pt x="53" y="71"/>
                    <a:pt x="53" y="71"/>
                  </a:cubicBezTo>
                  <a:cubicBezTo>
                    <a:pt x="53" y="70"/>
                    <a:pt x="52" y="69"/>
                    <a:pt x="52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7"/>
                    <a:pt x="54" y="67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5" y="65"/>
                    <a:pt x="57" y="65"/>
                    <a:pt x="58" y="65"/>
                  </a:cubicBezTo>
                  <a:cubicBezTo>
                    <a:pt x="58" y="64"/>
                    <a:pt x="59" y="64"/>
                    <a:pt x="59" y="64"/>
                  </a:cubicBezTo>
                  <a:cubicBezTo>
                    <a:pt x="60" y="63"/>
                    <a:pt x="61" y="63"/>
                    <a:pt x="61" y="63"/>
                  </a:cubicBezTo>
                  <a:cubicBezTo>
                    <a:pt x="62" y="62"/>
                    <a:pt x="63" y="61"/>
                    <a:pt x="64" y="61"/>
                  </a:cubicBezTo>
                  <a:cubicBezTo>
                    <a:pt x="65" y="60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70" y="52"/>
                    <a:pt x="70" y="51"/>
                    <a:pt x="71" y="51"/>
                  </a:cubicBezTo>
                  <a:cubicBezTo>
                    <a:pt x="71" y="51"/>
                    <a:pt x="71" y="50"/>
                    <a:pt x="71" y="50"/>
                  </a:cubicBezTo>
                  <a:cubicBezTo>
                    <a:pt x="72" y="49"/>
                    <a:pt x="71" y="49"/>
                    <a:pt x="72" y="48"/>
                  </a:cubicBezTo>
                  <a:cubicBezTo>
                    <a:pt x="72" y="48"/>
                    <a:pt x="72" y="48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3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6"/>
                    <a:pt x="75" y="47"/>
                  </a:cubicBezTo>
                  <a:close/>
                  <a:moveTo>
                    <a:pt x="117" y="72"/>
                  </a:moveTo>
                  <a:cubicBezTo>
                    <a:pt x="118" y="71"/>
                    <a:pt x="119" y="70"/>
                    <a:pt x="119" y="70"/>
                  </a:cubicBezTo>
                  <a:cubicBezTo>
                    <a:pt x="120" y="70"/>
                    <a:pt x="120" y="70"/>
                    <a:pt x="121" y="71"/>
                  </a:cubicBezTo>
                  <a:cubicBezTo>
                    <a:pt x="122" y="71"/>
                    <a:pt x="122" y="71"/>
                    <a:pt x="123" y="71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6" y="72"/>
                    <a:pt x="127" y="72"/>
                    <a:pt x="127" y="72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29" y="72"/>
                    <a:pt x="129" y="72"/>
                    <a:pt x="130" y="72"/>
                  </a:cubicBezTo>
                  <a:cubicBezTo>
                    <a:pt x="130" y="72"/>
                    <a:pt x="129" y="72"/>
                    <a:pt x="130" y="72"/>
                  </a:cubicBezTo>
                  <a:cubicBezTo>
                    <a:pt x="131" y="72"/>
                    <a:pt x="131" y="72"/>
                    <a:pt x="132" y="72"/>
                  </a:cubicBezTo>
                  <a:cubicBezTo>
                    <a:pt x="132" y="71"/>
                    <a:pt x="133" y="71"/>
                    <a:pt x="133" y="72"/>
                  </a:cubicBezTo>
                  <a:cubicBezTo>
                    <a:pt x="134" y="72"/>
                    <a:pt x="134" y="72"/>
                    <a:pt x="134" y="71"/>
                  </a:cubicBezTo>
                  <a:cubicBezTo>
                    <a:pt x="134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6" y="71"/>
                  </a:cubicBezTo>
                  <a:cubicBezTo>
                    <a:pt x="136" y="71"/>
                    <a:pt x="136" y="71"/>
                    <a:pt x="137" y="71"/>
                  </a:cubicBezTo>
                  <a:cubicBezTo>
                    <a:pt x="137" y="71"/>
                    <a:pt x="138" y="71"/>
                    <a:pt x="138" y="71"/>
                  </a:cubicBezTo>
                  <a:cubicBezTo>
                    <a:pt x="139" y="71"/>
                    <a:pt x="139" y="72"/>
                    <a:pt x="139" y="72"/>
                  </a:cubicBezTo>
                  <a:cubicBezTo>
                    <a:pt x="139" y="72"/>
                    <a:pt x="140" y="72"/>
                    <a:pt x="140" y="73"/>
                  </a:cubicBezTo>
                  <a:cubicBezTo>
                    <a:pt x="140" y="73"/>
                    <a:pt x="140" y="73"/>
                    <a:pt x="140" y="74"/>
                  </a:cubicBezTo>
                  <a:cubicBezTo>
                    <a:pt x="140" y="74"/>
                    <a:pt x="140" y="74"/>
                    <a:pt x="140" y="75"/>
                  </a:cubicBezTo>
                  <a:cubicBezTo>
                    <a:pt x="140" y="76"/>
                    <a:pt x="141" y="76"/>
                    <a:pt x="140" y="77"/>
                  </a:cubicBezTo>
                  <a:cubicBezTo>
                    <a:pt x="140" y="77"/>
                    <a:pt x="140" y="78"/>
                    <a:pt x="140" y="79"/>
                  </a:cubicBezTo>
                  <a:cubicBezTo>
                    <a:pt x="139" y="79"/>
                    <a:pt x="138" y="79"/>
                    <a:pt x="138" y="79"/>
                  </a:cubicBezTo>
                  <a:cubicBezTo>
                    <a:pt x="137" y="79"/>
                    <a:pt x="137" y="80"/>
                    <a:pt x="136" y="80"/>
                  </a:cubicBezTo>
                  <a:cubicBezTo>
                    <a:pt x="135" y="80"/>
                    <a:pt x="135" y="81"/>
                    <a:pt x="134" y="81"/>
                  </a:cubicBezTo>
                  <a:cubicBezTo>
                    <a:pt x="134" y="81"/>
                    <a:pt x="133" y="82"/>
                    <a:pt x="132" y="82"/>
                  </a:cubicBezTo>
                  <a:cubicBezTo>
                    <a:pt x="132" y="82"/>
                    <a:pt x="132" y="82"/>
                    <a:pt x="131" y="83"/>
                  </a:cubicBezTo>
                  <a:cubicBezTo>
                    <a:pt x="130" y="83"/>
                    <a:pt x="130" y="84"/>
                    <a:pt x="129" y="84"/>
                  </a:cubicBezTo>
                  <a:cubicBezTo>
                    <a:pt x="129" y="84"/>
                    <a:pt x="129" y="83"/>
                    <a:pt x="128" y="84"/>
                  </a:cubicBezTo>
                  <a:cubicBezTo>
                    <a:pt x="128" y="85"/>
                    <a:pt x="128" y="85"/>
                    <a:pt x="127" y="85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7" y="86"/>
                    <a:pt x="126" y="86"/>
                    <a:pt x="127" y="86"/>
                  </a:cubicBezTo>
                  <a:cubicBezTo>
                    <a:pt x="127" y="86"/>
                    <a:pt x="127" y="86"/>
                    <a:pt x="128" y="86"/>
                  </a:cubicBezTo>
                  <a:cubicBezTo>
                    <a:pt x="128" y="87"/>
                    <a:pt x="129" y="87"/>
                    <a:pt x="129" y="87"/>
                  </a:cubicBezTo>
                  <a:cubicBezTo>
                    <a:pt x="130" y="87"/>
                    <a:pt x="130" y="86"/>
                    <a:pt x="131" y="86"/>
                  </a:cubicBezTo>
                  <a:cubicBezTo>
                    <a:pt x="131" y="86"/>
                    <a:pt x="132" y="86"/>
                    <a:pt x="132" y="86"/>
                  </a:cubicBezTo>
                  <a:cubicBezTo>
                    <a:pt x="132" y="85"/>
                    <a:pt x="133" y="85"/>
                    <a:pt x="133" y="85"/>
                  </a:cubicBezTo>
                  <a:cubicBezTo>
                    <a:pt x="133" y="85"/>
                    <a:pt x="133" y="85"/>
                    <a:pt x="134" y="85"/>
                  </a:cubicBezTo>
                  <a:cubicBezTo>
                    <a:pt x="134" y="85"/>
                    <a:pt x="134" y="86"/>
                    <a:pt x="135" y="86"/>
                  </a:cubicBezTo>
                  <a:cubicBezTo>
                    <a:pt x="136" y="86"/>
                    <a:pt x="135" y="86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6" y="88"/>
                    <a:pt x="137" y="88"/>
                    <a:pt x="136" y="88"/>
                  </a:cubicBezTo>
                  <a:cubicBezTo>
                    <a:pt x="136" y="88"/>
                    <a:pt x="136" y="89"/>
                    <a:pt x="136" y="89"/>
                  </a:cubicBezTo>
                  <a:cubicBezTo>
                    <a:pt x="136" y="90"/>
                    <a:pt x="135" y="90"/>
                    <a:pt x="135" y="90"/>
                  </a:cubicBezTo>
                  <a:cubicBezTo>
                    <a:pt x="135" y="91"/>
                    <a:pt x="135" y="91"/>
                    <a:pt x="134" y="91"/>
                  </a:cubicBezTo>
                  <a:cubicBezTo>
                    <a:pt x="134" y="91"/>
                    <a:pt x="133" y="91"/>
                    <a:pt x="132" y="91"/>
                  </a:cubicBezTo>
                  <a:cubicBezTo>
                    <a:pt x="132" y="91"/>
                    <a:pt x="131" y="90"/>
                    <a:pt x="130" y="90"/>
                  </a:cubicBezTo>
                  <a:cubicBezTo>
                    <a:pt x="129" y="90"/>
                    <a:pt x="129" y="90"/>
                    <a:pt x="128" y="90"/>
                  </a:cubicBezTo>
                  <a:cubicBezTo>
                    <a:pt x="128" y="90"/>
                    <a:pt x="127" y="90"/>
                    <a:pt x="126" y="91"/>
                  </a:cubicBezTo>
                  <a:cubicBezTo>
                    <a:pt x="126" y="91"/>
                    <a:pt x="125" y="91"/>
                    <a:pt x="124" y="91"/>
                  </a:cubicBezTo>
                  <a:cubicBezTo>
                    <a:pt x="124" y="91"/>
                    <a:pt x="124" y="91"/>
                    <a:pt x="123" y="91"/>
                  </a:cubicBezTo>
                  <a:cubicBezTo>
                    <a:pt x="122" y="91"/>
                    <a:pt x="122" y="91"/>
                    <a:pt x="121" y="92"/>
                  </a:cubicBezTo>
                  <a:cubicBezTo>
                    <a:pt x="121" y="92"/>
                    <a:pt x="119" y="92"/>
                    <a:pt x="119" y="92"/>
                  </a:cubicBezTo>
                  <a:cubicBezTo>
                    <a:pt x="118" y="93"/>
                    <a:pt x="118" y="93"/>
                    <a:pt x="117" y="93"/>
                  </a:cubicBezTo>
                  <a:cubicBezTo>
                    <a:pt x="116" y="93"/>
                    <a:pt x="116" y="94"/>
                    <a:pt x="116" y="94"/>
                  </a:cubicBezTo>
                  <a:cubicBezTo>
                    <a:pt x="116" y="94"/>
                    <a:pt x="115" y="94"/>
                    <a:pt x="115" y="95"/>
                  </a:cubicBezTo>
                  <a:cubicBezTo>
                    <a:pt x="114" y="95"/>
                    <a:pt x="114" y="96"/>
                    <a:pt x="113" y="96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2" y="96"/>
                    <a:pt x="111" y="96"/>
                    <a:pt x="111" y="96"/>
                  </a:cubicBezTo>
                  <a:cubicBezTo>
                    <a:pt x="111" y="96"/>
                    <a:pt x="110" y="96"/>
                    <a:pt x="110" y="96"/>
                  </a:cubicBezTo>
                  <a:cubicBezTo>
                    <a:pt x="109" y="96"/>
                    <a:pt x="109" y="95"/>
                    <a:pt x="109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6" y="94"/>
                    <a:pt x="106" y="94"/>
                    <a:pt x="105" y="93"/>
                  </a:cubicBezTo>
                  <a:cubicBezTo>
                    <a:pt x="105" y="93"/>
                    <a:pt x="104" y="93"/>
                    <a:pt x="104" y="93"/>
                  </a:cubicBezTo>
                  <a:cubicBezTo>
                    <a:pt x="104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0"/>
                  </a:cubicBezTo>
                  <a:cubicBezTo>
                    <a:pt x="103" y="90"/>
                    <a:pt x="103" y="90"/>
                    <a:pt x="103" y="89"/>
                  </a:cubicBezTo>
                  <a:cubicBezTo>
                    <a:pt x="103" y="89"/>
                    <a:pt x="103" y="89"/>
                    <a:pt x="103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3" y="87"/>
                    <a:pt x="103" y="86"/>
                    <a:pt x="104" y="86"/>
                  </a:cubicBezTo>
                  <a:cubicBezTo>
                    <a:pt x="105" y="86"/>
                    <a:pt x="106" y="86"/>
                    <a:pt x="106" y="86"/>
                  </a:cubicBezTo>
                  <a:cubicBezTo>
                    <a:pt x="107" y="87"/>
                    <a:pt x="107" y="86"/>
                    <a:pt x="108" y="87"/>
                  </a:cubicBezTo>
                  <a:cubicBezTo>
                    <a:pt x="108" y="87"/>
                    <a:pt x="108" y="87"/>
                    <a:pt x="109" y="87"/>
                  </a:cubicBezTo>
                  <a:cubicBezTo>
                    <a:pt x="110" y="87"/>
                    <a:pt x="111" y="87"/>
                    <a:pt x="112" y="87"/>
                  </a:cubicBezTo>
                  <a:cubicBezTo>
                    <a:pt x="113" y="87"/>
                    <a:pt x="113" y="87"/>
                    <a:pt x="114" y="87"/>
                  </a:cubicBezTo>
                  <a:cubicBezTo>
                    <a:pt x="115" y="87"/>
                    <a:pt x="116" y="87"/>
                    <a:pt x="116" y="87"/>
                  </a:cubicBezTo>
                  <a:cubicBezTo>
                    <a:pt x="117" y="86"/>
                    <a:pt x="118" y="85"/>
                    <a:pt x="119" y="85"/>
                  </a:cubicBezTo>
                  <a:cubicBezTo>
                    <a:pt x="119" y="85"/>
                    <a:pt x="120" y="85"/>
                    <a:pt x="120" y="84"/>
                  </a:cubicBezTo>
                  <a:cubicBezTo>
                    <a:pt x="121" y="84"/>
                    <a:pt x="122" y="83"/>
                    <a:pt x="123" y="83"/>
                  </a:cubicBezTo>
                  <a:cubicBezTo>
                    <a:pt x="123" y="83"/>
                    <a:pt x="124" y="82"/>
                    <a:pt x="124" y="82"/>
                  </a:cubicBezTo>
                  <a:cubicBezTo>
                    <a:pt x="124" y="81"/>
                    <a:pt x="125" y="81"/>
                    <a:pt x="125" y="81"/>
                  </a:cubicBezTo>
                  <a:cubicBezTo>
                    <a:pt x="126" y="80"/>
                    <a:pt x="127" y="80"/>
                    <a:pt x="127" y="79"/>
                  </a:cubicBezTo>
                  <a:cubicBezTo>
                    <a:pt x="128" y="79"/>
                    <a:pt x="128" y="79"/>
                    <a:pt x="129" y="79"/>
                  </a:cubicBezTo>
                  <a:cubicBezTo>
                    <a:pt x="129" y="78"/>
                    <a:pt x="129" y="78"/>
                    <a:pt x="130" y="78"/>
                  </a:cubicBezTo>
                  <a:cubicBezTo>
                    <a:pt x="130" y="78"/>
                    <a:pt x="130" y="77"/>
                    <a:pt x="130" y="77"/>
                  </a:cubicBezTo>
                  <a:cubicBezTo>
                    <a:pt x="131" y="77"/>
                    <a:pt x="131" y="76"/>
                    <a:pt x="131" y="76"/>
                  </a:cubicBezTo>
                  <a:cubicBezTo>
                    <a:pt x="130" y="76"/>
                    <a:pt x="130" y="77"/>
                    <a:pt x="129" y="77"/>
                  </a:cubicBezTo>
                  <a:cubicBezTo>
                    <a:pt x="129" y="77"/>
                    <a:pt x="129" y="76"/>
                    <a:pt x="128" y="77"/>
                  </a:cubicBezTo>
                  <a:cubicBezTo>
                    <a:pt x="127" y="78"/>
                    <a:pt x="127" y="78"/>
                    <a:pt x="126" y="78"/>
                  </a:cubicBezTo>
                  <a:cubicBezTo>
                    <a:pt x="125" y="78"/>
                    <a:pt x="125" y="79"/>
                    <a:pt x="124" y="79"/>
                  </a:cubicBezTo>
                  <a:cubicBezTo>
                    <a:pt x="123" y="79"/>
                    <a:pt x="122" y="79"/>
                    <a:pt x="121" y="78"/>
                  </a:cubicBezTo>
                  <a:cubicBezTo>
                    <a:pt x="120" y="78"/>
                    <a:pt x="120" y="78"/>
                    <a:pt x="120" y="77"/>
                  </a:cubicBezTo>
                  <a:cubicBezTo>
                    <a:pt x="119" y="77"/>
                    <a:pt x="119" y="77"/>
                    <a:pt x="119" y="76"/>
                  </a:cubicBezTo>
                  <a:cubicBezTo>
                    <a:pt x="118" y="76"/>
                    <a:pt x="118" y="75"/>
                    <a:pt x="118" y="75"/>
                  </a:cubicBezTo>
                  <a:cubicBezTo>
                    <a:pt x="117" y="74"/>
                    <a:pt x="117" y="74"/>
                    <a:pt x="117" y="73"/>
                  </a:cubicBezTo>
                  <a:cubicBezTo>
                    <a:pt x="117" y="72"/>
                    <a:pt x="117" y="72"/>
                    <a:pt x="117" y="72"/>
                  </a:cubicBezTo>
                  <a:close/>
                  <a:moveTo>
                    <a:pt x="184" y="64"/>
                  </a:moveTo>
                  <a:cubicBezTo>
                    <a:pt x="185" y="64"/>
                    <a:pt x="185" y="64"/>
                    <a:pt x="185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5" y="62"/>
                    <a:pt x="185" y="62"/>
                    <a:pt x="186" y="62"/>
                  </a:cubicBezTo>
                  <a:cubicBezTo>
                    <a:pt x="186" y="61"/>
                    <a:pt x="186" y="61"/>
                    <a:pt x="186" y="61"/>
                  </a:cubicBezTo>
                  <a:cubicBezTo>
                    <a:pt x="186" y="61"/>
                    <a:pt x="186" y="61"/>
                    <a:pt x="187" y="60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87" y="61"/>
                    <a:pt x="187" y="61"/>
                    <a:pt x="187" y="62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87" y="64"/>
                    <a:pt x="186" y="64"/>
                    <a:pt x="186" y="64"/>
                  </a:cubicBezTo>
                  <a:cubicBezTo>
                    <a:pt x="186" y="64"/>
                    <a:pt x="186" y="64"/>
                    <a:pt x="186" y="65"/>
                  </a:cubicBezTo>
                  <a:cubicBezTo>
                    <a:pt x="186" y="65"/>
                    <a:pt x="186" y="65"/>
                    <a:pt x="185" y="65"/>
                  </a:cubicBezTo>
                  <a:cubicBezTo>
                    <a:pt x="185" y="65"/>
                    <a:pt x="185" y="65"/>
                    <a:pt x="185" y="65"/>
                  </a:cubicBezTo>
                  <a:cubicBezTo>
                    <a:pt x="185" y="65"/>
                    <a:pt x="184" y="64"/>
                    <a:pt x="184" y="64"/>
                  </a:cubicBezTo>
                  <a:close/>
                  <a:moveTo>
                    <a:pt x="180" y="66"/>
                  </a:moveTo>
                  <a:cubicBezTo>
                    <a:pt x="181" y="66"/>
                    <a:pt x="180" y="66"/>
                    <a:pt x="181" y="66"/>
                  </a:cubicBezTo>
                  <a:cubicBezTo>
                    <a:pt x="181" y="66"/>
                    <a:pt x="181" y="67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83" y="67"/>
                    <a:pt x="183" y="67"/>
                    <a:pt x="183" y="67"/>
                  </a:cubicBezTo>
                  <a:cubicBezTo>
                    <a:pt x="183" y="67"/>
                    <a:pt x="184" y="67"/>
                    <a:pt x="184" y="67"/>
                  </a:cubicBezTo>
                  <a:cubicBezTo>
                    <a:pt x="184" y="68"/>
                    <a:pt x="184" y="68"/>
                    <a:pt x="183" y="68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2" y="69"/>
                    <a:pt x="182" y="69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0"/>
                  </a:cubicBezTo>
                  <a:cubicBezTo>
                    <a:pt x="180" y="70"/>
                    <a:pt x="180" y="70"/>
                    <a:pt x="180" y="69"/>
                  </a:cubicBezTo>
                  <a:cubicBezTo>
                    <a:pt x="180" y="69"/>
                    <a:pt x="180" y="69"/>
                    <a:pt x="180" y="68"/>
                  </a:cubicBezTo>
                  <a:cubicBezTo>
                    <a:pt x="180" y="68"/>
                    <a:pt x="180" y="68"/>
                    <a:pt x="180" y="67"/>
                  </a:cubicBezTo>
                  <a:cubicBezTo>
                    <a:pt x="180" y="67"/>
                    <a:pt x="180" y="67"/>
                    <a:pt x="180" y="66"/>
                  </a:cubicBezTo>
                  <a:cubicBezTo>
                    <a:pt x="180" y="66"/>
                    <a:pt x="180" y="66"/>
                    <a:pt x="180" y="66"/>
                  </a:cubicBezTo>
                  <a:close/>
                  <a:moveTo>
                    <a:pt x="190" y="91"/>
                  </a:moveTo>
                  <a:cubicBezTo>
                    <a:pt x="191" y="91"/>
                    <a:pt x="192" y="91"/>
                    <a:pt x="193" y="90"/>
                  </a:cubicBezTo>
                  <a:cubicBezTo>
                    <a:pt x="194" y="90"/>
                    <a:pt x="194" y="90"/>
                    <a:pt x="195" y="90"/>
                  </a:cubicBezTo>
                  <a:cubicBezTo>
                    <a:pt x="196" y="90"/>
                    <a:pt x="197" y="90"/>
                    <a:pt x="197" y="91"/>
                  </a:cubicBezTo>
                  <a:cubicBezTo>
                    <a:pt x="198" y="91"/>
                    <a:pt x="198" y="92"/>
                    <a:pt x="199" y="93"/>
                  </a:cubicBezTo>
                  <a:cubicBezTo>
                    <a:pt x="199" y="95"/>
                    <a:pt x="199" y="95"/>
                    <a:pt x="199" y="96"/>
                  </a:cubicBezTo>
                  <a:cubicBezTo>
                    <a:pt x="199" y="96"/>
                    <a:pt x="199" y="97"/>
                    <a:pt x="199" y="97"/>
                  </a:cubicBezTo>
                  <a:cubicBezTo>
                    <a:pt x="198" y="98"/>
                    <a:pt x="199" y="98"/>
                    <a:pt x="198" y="98"/>
                  </a:cubicBezTo>
                  <a:cubicBezTo>
                    <a:pt x="197" y="98"/>
                    <a:pt x="198" y="98"/>
                    <a:pt x="197" y="98"/>
                  </a:cubicBezTo>
                  <a:cubicBezTo>
                    <a:pt x="195" y="99"/>
                    <a:pt x="195" y="99"/>
                    <a:pt x="195" y="99"/>
                  </a:cubicBezTo>
                  <a:cubicBezTo>
                    <a:pt x="195" y="99"/>
                    <a:pt x="195" y="100"/>
                    <a:pt x="194" y="99"/>
                  </a:cubicBezTo>
                  <a:cubicBezTo>
                    <a:pt x="193" y="99"/>
                    <a:pt x="193" y="98"/>
                    <a:pt x="193" y="98"/>
                  </a:cubicBezTo>
                  <a:cubicBezTo>
                    <a:pt x="193" y="98"/>
                    <a:pt x="194" y="98"/>
                    <a:pt x="194" y="97"/>
                  </a:cubicBezTo>
                  <a:cubicBezTo>
                    <a:pt x="193" y="96"/>
                    <a:pt x="193" y="95"/>
                    <a:pt x="193" y="94"/>
                  </a:cubicBezTo>
                  <a:cubicBezTo>
                    <a:pt x="193" y="94"/>
                    <a:pt x="192" y="93"/>
                    <a:pt x="191" y="93"/>
                  </a:cubicBezTo>
                  <a:cubicBezTo>
                    <a:pt x="191" y="92"/>
                    <a:pt x="190" y="92"/>
                    <a:pt x="190" y="92"/>
                  </a:cubicBezTo>
                  <a:cubicBezTo>
                    <a:pt x="190" y="91"/>
                    <a:pt x="190" y="91"/>
                    <a:pt x="190" y="91"/>
                  </a:cubicBezTo>
                  <a:close/>
                  <a:moveTo>
                    <a:pt x="170" y="68"/>
                  </a:moveTo>
                  <a:cubicBezTo>
                    <a:pt x="170" y="68"/>
                    <a:pt x="171" y="68"/>
                    <a:pt x="171" y="68"/>
                  </a:cubicBezTo>
                  <a:cubicBezTo>
                    <a:pt x="171" y="68"/>
                    <a:pt x="171" y="69"/>
                    <a:pt x="172" y="69"/>
                  </a:cubicBezTo>
                  <a:cubicBezTo>
                    <a:pt x="172" y="69"/>
                    <a:pt x="172" y="69"/>
                    <a:pt x="173" y="69"/>
                  </a:cubicBezTo>
                  <a:cubicBezTo>
                    <a:pt x="173" y="69"/>
                    <a:pt x="173" y="69"/>
                    <a:pt x="173" y="69"/>
                  </a:cubicBezTo>
                  <a:cubicBezTo>
                    <a:pt x="173" y="69"/>
                    <a:pt x="173" y="69"/>
                    <a:pt x="174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4" y="68"/>
                    <a:pt x="175" y="67"/>
                    <a:pt x="175" y="67"/>
                  </a:cubicBezTo>
                  <a:cubicBezTo>
                    <a:pt x="175" y="67"/>
                    <a:pt x="176" y="67"/>
                    <a:pt x="176" y="67"/>
                  </a:cubicBezTo>
                  <a:cubicBezTo>
                    <a:pt x="176" y="66"/>
                    <a:pt x="176" y="65"/>
                    <a:pt x="176" y="65"/>
                  </a:cubicBezTo>
                  <a:cubicBezTo>
                    <a:pt x="176" y="65"/>
                    <a:pt x="176" y="64"/>
                    <a:pt x="176" y="63"/>
                  </a:cubicBezTo>
                  <a:cubicBezTo>
                    <a:pt x="176" y="62"/>
                    <a:pt x="175" y="61"/>
                    <a:pt x="175" y="61"/>
                  </a:cubicBezTo>
                  <a:cubicBezTo>
                    <a:pt x="175" y="61"/>
                    <a:pt x="175" y="60"/>
                    <a:pt x="175" y="59"/>
                  </a:cubicBezTo>
                  <a:cubicBezTo>
                    <a:pt x="174" y="58"/>
                    <a:pt x="174" y="58"/>
                    <a:pt x="174" y="57"/>
                  </a:cubicBezTo>
                  <a:cubicBezTo>
                    <a:pt x="174" y="57"/>
                    <a:pt x="174" y="56"/>
                    <a:pt x="174" y="56"/>
                  </a:cubicBezTo>
                  <a:cubicBezTo>
                    <a:pt x="174" y="56"/>
                    <a:pt x="175" y="55"/>
                    <a:pt x="176" y="55"/>
                  </a:cubicBezTo>
                  <a:cubicBezTo>
                    <a:pt x="176" y="55"/>
                    <a:pt x="176" y="55"/>
                    <a:pt x="177" y="55"/>
                  </a:cubicBezTo>
                  <a:cubicBezTo>
                    <a:pt x="178" y="55"/>
                    <a:pt x="178" y="55"/>
                    <a:pt x="178" y="56"/>
                  </a:cubicBezTo>
                  <a:cubicBezTo>
                    <a:pt x="179" y="56"/>
                    <a:pt x="179" y="56"/>
                    <a:pt x="180" y="56"/>
                  </a:cubicBezTo>
                  <a:cubicBezTo>
                    <a:pt x="181" y="57"/>
                    <a:pt x="181" y="58"/>
                    <a:pt x="181" y="58"/>
                  </a:cubicBezTo>
                  <a:cubicBezTo>
                    <a:pt x="181" y="59"/>
                    <a:pt x="181" y="60"/>
                    <a:pt x="181" y="60"/>
                  </a:cubicBezTo>
                  <a:cubicBezTo>
                    <a:pt x="181" y="61"/>
                    <a:pt x="181" y="61"/>
                    <a:pt x="181" y="62"/>
                  </a:cubicBezTo>
                  <a:cubicBezTo>
                    <a:pt x="180" y="62"/>
                    <a:pt x="181" y="62"/>
                    <a:pt x="181" y="63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1" y="63"/>
                    <a:pt x="181" y="64"/>
                    <a:pt x="182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62"/>
                    <a:pt x="184" y="62"/>
                    <a:pt x="184" y="62"/>
                  </a:cubicBezTo>
                  <a:cubicBezTo>
                    <a:pt x="184" y="62"/>
                    <a:pt x="184" y="61"/>
                    <a:pt x="185" y="60"/>
                  </a:cubicBezTo>
                  <a:cubicBezTo>
                    <a:pt x="186" y="60"/>
                    <a:pt x="186" y="59"/>
                    <a:pt x="186" y="59"/>
                  </a:cubicBezTo>
                  <a:cubicBezTo>
                    <a:pt x="186" y="59"/>
                    <a:pt x="186" y="58"/>
                    <a:pt x="186" y="58"/>
                  </a:cubicBezTo>
                  <a:cubicBezTo>
                    <a:pt x="187" y="58"/>
                    <a:pt x="187" y="56"/>
                    <a:pt x="188" y="56"/>
                  </a:cubicBezTo>
                  <a:cubicBezTo>
                    <a:pt x="189" y="56"/>
                    <a:pt x="189" y="56"/>
                    <a:pt x="190" y="55"/>
                  </a:cubicBezTo>
                  <a:cubicBezTo>
                    <a:pt x="191" y="55"/>
                    <a:pt x="191" y="56"/>
                    <a:pt x="192" y="56"/>
                  </a:cubicBezTo>
                  <a:cubicBezTo>
                    <a:pt x="192" y="56"/>
                    <a:pt x="193" y="56"/>
                    <a:pt x="193" y="57"/>
                  </a:cubicBezTo>
                  <a:cubicBezTo>
                    <a:pt x="193" y="58"/>
                    <a:pt x="193" y="59"/>
                    <a:pt x="193" y="59"/>
                  </a:cubicBezTo>
                  <a:cubicBezTo>
                    <a:pt x="193" y="60"/>
                    <a:pt x="194" y="60"/>
                    <a:pt x="193" y="61"/>
                  </a:cubicBezTo>
                  <a:cubicBezTo>
                    <a:pt x="193" y="61"/>
                    <a:pt x="192" y="62"/>
                    <a:pt x="192" y="62"/>
                  </a:cubicBezTo>
                  <a:cubicBezTo>
                    <a:pt x="191" y="63"/>
                    <a:pt x="191" y="62"/>
                    <a:pt x="191" y="63"/>
                  </a:cubicBezTo>
                  <a:cubicBezTo>
                    <a:pt x="190" y="63"/>
                    <a:pt x="190" y="64"/>
                    <a:pt x="190" y="64"/>
                  </a:cubicBezTo>
                  <a:cubicBezTo>
                    <a:pt x="189" y="64"/>
                    <a:pt x="189" y="65"/>
                    <a:pt x="189" y="65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4"/>
                    <a:pt x="192" y="64"/>
                    <a:pt x="193" y="64"/>
                  </a:cubicBezTo>
                  <a:cubicBezTo>
                    <a:pt x="193" y="64"/>
                    <a:pt x="193" y="64"/>
                    <a:pt x="194" y="63"/>
                  </a:cubicBezTo>
                  <a:cubicBezTo>
                    <a:pt x="194" y="63"/>
                    <a:pt x="194" y="62"/>
                    <a:pt x="195" y="62"/>
                  </a:cubicBezTo>
                  <a:cubicBezTo>
                    <a:pt x="196" y="62"/>
                    <a:pt x="195" y="62"/>
                    <a:pt x="196" y="61"/>
                  </a:cubicBezTo>
                  <a:cubicBezTo>
                    <a:pt x="197" y="61"/>
                    <a:pt x="197" y="61"/>
                    <a:pt x="198" y="61"/>
                  </a:cubicBezTo>
                  <a:cubicBezTo>
                    <a:pt x="198" y="61"/>
                    <a:pt x="199" y="61"/>
                    <a:pt x="199" y="61"/>
                  </a:cubicBezTo>
                  <a:cubicBezTo>
                    <a:pt x="199" y="62"/>
                    <a:pt x="199" y="62"/>
                    <a:pt x="200" y="62"/>
                  </a:cubicBezTo>
                  <a:cubicBezTo>
                    <a:pt x="200" y="62"/>
                    <a:pt x="200" y="62"/>
                    <a:pt x="200" y="63"/>
                  </a:cubicBezTo>
                  <a:cubicBezTo>
                    <a:pt x="200" y="63"/>
                    <a:pt x="200" y="64"/>
                    <a:pt x="200" y="64"/>
                  </a:cubicBezTo>
                  <a:cubicBezTo>
                    <a:pt x="200" y="64"/>
                    <a:pt x="200" y="65"/>
                    <a:pt x="200" y="65"/>
                  </a:cubicBezTo>
                  <a:cubicBezTo>
                    <a:pt x="200" y="66"/>
                    <a:pt x="199" y="66"/>
                    <a:pt x="199" y="66"/>
                  </a:cubicBezTo>
                  <a:cubicBezTo>
                    <a:pt x="198" y="66"/>
                    <a:pt x="197" y="67"/>
                    <a:pt x="197" y="67"/>
                  </a:cubicBezTo>
                  <a:cubicBezTo>
                    <a:pt x="196" y="67"/>
                    <a:pt x="196" y="67"/>
                    <a:pt x="195" y="67"/>
                  </a:cubicBezTo>
                  <a:cubicBezTo>
                    <a:pt x="194" y="68"/>
                    <a:pt x="194" y="68"/>
                    <a:pt x="193" y="68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0" y="68"/>
                    <a:pt x="190" y="68"/>
                    <a:pt x="189" y="69"/>
                  </a:cubicBezTo>
                  <a:cubicBezTo>
                    <a:pt x="189" y="69"/>
                    <a:pt x="188" y="69"/>
                    <a:pt x="187" y="69"/>
                  </a:cubicBezTo>
                  <a:cubicBezTo>
                    <a:pt x="187" y="69"/>
                    <a:pt x="186" y="70"/>
                    <a:pt x="186" y="70"/>
                  </a:cubicBezTo>
                  <a:cubicBezTo>
                    <a:pt x="185" y="70"/>
                    <a:pt x="185" y="71"/>
                    <a:pt x="185" y="71"/>
                  </a:cubicBezTo>
                  <a:cubicBezTo>
                    <a:pt x="184" y="71"/>
                    <a:pt x="183" y="72"/>
                    <a:pt x="183" y="72"/>
                  </a:cubicBezTo>
                  <a:cubicBezTo>
                    <a:pt x="183" y="72"/>
                    <a:pt x="182" y="73"/>
                    <a:pt x="182" y="73"/>
                  </a:cubicBezTo>
                  <a:cubicBezTo>
                    <a:pt x="181" y="73"/>
                    <a:pt x="181" y="74"/>
                    <a:pt x="180" y="74"/>
                  </a:cubicBezTo>
                  <a:cubicBezTo>
                    <a:pt x="180" y="74"/>
                    <a:pt x="180" y="74"/>
                    <a:pt x="180" y="75"/>
                  </a:cubicBezTo>
                  <a:cubicBezTo>
                    <a:pt x="180" y="75"/>
                    <a:pt x="180" y="75"/>
                    <a:pt x="180" y="76"/>
                  </a:cubicBezTo>
                  <a:cubicBezTo>
                    <a:pt x="180" y="76"/>
                    <a:pt x="180" y="76"/>
                    <a:pt x="181" y="76"/>
                  </a:cubicBezTo>
                  <a:cubicBezTo>
                    <a:pt x="181" y="76"/>
                    <a:pt x="182" y="76"/>
                    <a:pt x="182" y="75"/>
                  </a:cubicBezTo>
                  <a:cubicBezTo>
                    <a:pt x="182" y="75"/>
                    <a:pt x="182" y="75"/>
                    <a:pt x="182" y="75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84" y="74"/>
                    <a:pt x="184" y="73"/>
                    <a:pt x="184" y="74"/>
                  </a:cubicBezTo>
                  <a:cubicBezTo>
                    <a:pt x="184" y="74"/>
                    <a:pt x="184" y="75"/>
                    <a:pt x="184" y="75"/>
                  </a:cubicBezTo>
                  <a:cubicBezTo>
                    <a:pt x="184" y="75"/>
                    <a:pt x="183" y="75"/>
                    <a:pt x="183" y="76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83" y="77"/>
                    <a:pt x="183" y="77"/>
                    <a:pt x="182" y="78"/>
                  </a:cubicBezTo>
                  <a:cubicBezTo>
                    <a:pt x="182" y="78"/>
                    <a:pt x="182" y="78"/>
                    <a:pt x="182" y="78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80"/>
                    <a:pt x="182" y="80"/>
                    <a:pt x="183" y="79"/>
                  </a:cubicBezTo>
                  <a:cubicBezTo>
                    <a:pt x="183" y="78"/>
                    <a:pt x="184" y="78"/>
                    <a:pt x="184" y="78"/>
                  </a:cubicBezTo>
                  <a:cubicBezTo>
                    <a:pt x="184" y="77"/>
                    <a:pt x="185" y="77"/>
                    <a:pt x="185" y="76"/>
                  </a:cubicBezTo>
                  <a:cubicBezTo>
                    <a:pt x="185" y="76"/>
                    <a:pt x="185" y="75"/>
                    <a:pt x="185" y="75"/>
                  </a:cubicBezTo>
                  <a:cubicBezTo>
                    <a:pt x="185" y="75"/>
                    <a:pt x="185" y="74"/>
                    <a:pt x="185" y="74"/>
                  </a:cubicBezTo>
                  <a:cubicBezTo>
                    <a:pt x="185" y="73"/>
                    <a:pt x="185" y="73"/>
                    <a:pt x="186" y="72"/>
                  </a:cubicBezTo>
                  <a:cubicBezTo>
                    <a:pt x="186" y="72"/>
                    <a:pt x="185" y="72"/>
                    <a:pt x="186" y="71"/>
                  </a:cubicBezTo>
                  <a:cubicBezTo>
                    <a:pt x="187" y="71"/>
                    <a:pt x="187" y="71"/>
                    <a:pt x="188" y="71"/>
                  </a:cubicBezTo>
                  <a:cubicBezTo>
                    <a:pt x="189" y="70"/>
                    <a:pt x="190" y="70"/>
                    <a:pt x="190" y="70"/>
                  </a:cubicBezTo>
                  <a:cubicBezTo>
                    <a:pt x="191" y="70"/>
                    <a:pt x="191" y="70"/>
                    <a:pt x="191" y="71"/>
                  </a:cubicBezTo>
                  <a:cubicBezTo>
                    <a:pt x="191" y="71"/>
                    <a:pt x="191" y="71"/>
                    <a:pt x="191" y="72"/>
                  </a:cubicBezTo>
                  <a:cubicBezTo>
                    <a:pt x="192" y="72"/>
                    <a:pt x="192" y="73"/>
                    <a:pt x="192" y="73"/>
                  </a:cubicBezTo>
                  <a:cubicBezTo>
                    <a:pt x="192" y="74"/>
                    <a:pt x="191" y="73"/>
                    <a:pt x="191" y="74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8" y="75"/>
                    <a:pt x="188" y="76"/>
                  </a:cubicBezTo>
                  <a:cubicBezTo>
                    <a:pt x="187" y="76"/>
                    <a:pt x="187" y="77"/>
                    <a:pt x="187" y="77"/>
                  </a:cubicBezTo>
                  <a:cubicBezTo>
                    <a:pt x="186" y="77"/>
                    <a:pt x="186" y="78"/>
                    <a:pt x="186" y="78"/>
                  </a:cubicBezTo>
                  <a:cubicBezTo>
                    <a:pt x="186" y="78"/>
                    <a:pt x="186" y="79"/>
                    <a:pt x="186" y="79"/>
                  </a:cubicBezTo>
                  <a:cubicBezTo>
                    <a:pt x="186" y="79"/>
                    <a:pt x="186" y="79"/>
                    <a:pt x="186" y="79"/>
                  </a:cubicBezTo>
                  <a:cubicBezTo>
                    <a:pt x="187" y="79"/>
                    <a:pt x="187" y="80"/>
                    <a:pt x="187" y="79"/>
                  </a:cubicBezTo>
                  <a:cubicBezTo>
                    <a:pt x="187" y="78"/>
                    <a:pt x="187" y="78"/>
                    <a:pt x="188" y="78"/>
                  </a:cubicBezTo>
                  <a:cubicBezTo>
                    <a:pt x="188" y="78"/>
                    <a:pt x="188" y="77"/>
                    <a:pt x="188" y="78"/>
                  </a:cubicBezTo>
                  <a:cubicBezTo>
                    <a:pt x="189" y="78"/>
                    <a:pt x="189" y="78"/>
                    <a:pt x="189" y="79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1"/>
                    <a:pt x="188" y="81"/>
                    <a:pt x="188" y="81"/>
                  </a:cubicBezTo>
                  <a:cubicBezTo>
                    <a:pt x="188" y="81"/>
                    <a:pt x="188" y="82"/>
                    <a:pt x="188" y="82"/>
                  </a:cubicBezTo>
                  <a:cubicBezTo>
                    <a:pt x="188" y="82"/>
                    <a:pt x="188" y="83"/>
                    <a:pt x="189" y="83"/>
                  </a:cubicBezTo>
                  <a:cubicBezTo>
                    <a:pt x="189" y="83"/>
                    <a:pt x="189" y="83"/>
                    <a:pt x="189" y="83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9" y="84"/>
                    <a:pt x="189" y="84"/>
                    <a:pt x="188" y="85"/>
                  </a:cubicBezTo>
                  <a:cubicBezTo>
                    <a:pt x="188" y="85"/>
                    <a:pt x="188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7"/>
                    <a:pt x="187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8"/>
                  </a:cubicBezTo>
                  <a:cubicBezTo>
                    <a:pt x="190" y="89"/>
                    <a:pt x="190" y="89"/>
                    <a:pt x="190" y="90"/>
                  </a:cubicBezTo>
                  <a:cubicBezTo>
                    <a:pt x="189" y="90"/>
                    <a:pt x="189" y="90"/>
                    <a:pt x="189" y="90"/>
                  </a:cubicBezTo>
                  <a:cubicBezTo>
                    <a:pt x="189" y="91"/>
                    <a:pt x="189" y="91"/>
                    <a:pt x="189" y="91"/>
                  </a:cubicBezTo>
                  <a:cubicBezTo>
                    <a:pt x="189" y="91"/>
                    <a:pt x="188" y="92"/>
                    <a:pt x="188" y="92"/>
                  </a:cubicBezTo>
                  <a:cubicBezTo>
                    <a:pt x="188" y="93"/>
                    <a:pt x="188" y="93"/>
                    <a:pt x="189" y="94"/>
                  </a:cubicBezTo>
                  <a:cubicBezTo>
                    <a:pt x="189" y="95"/>
                    <a:pt x="189" y="95"/>
                    <a:pt x="189" y="96"/>
                  </a:cubicBezTo>
                  <a:cubicBezTo>
                    <a:pt x="189" y="96"/>
                    <a:pt x="189" y="97"/>
                    <a:pt x="189" y="97"/>
                  </a:cubicBezTo>
                  <a:cubicBezTo>
                    <a:pt x="189" y="98"/>
                    <a:pt x="190" y="99"/>
                    <a:pt x="190" y="99"/>
                  </a:cubicBezTo>
                  <a:cubicBezTo>
                    <a:pt x="190" y="100"/>
                    <a:pt x="190" y="101"/>
                    <a:pt x="190" y="101"/>
                  </a:cubicBezTo>
                  <a:cubicBezTo>
                    <a:pt x="190" y="101"/>
                    <a:pt x="189" y="102"/>
                    <a:pt x="189" y="103"/>
                  </a:cubicBezTo>
                  <a:cubicBezTo>
                    <a:pt x="189" y="103"/>
                    <a:pt x="188" y="103"/>
                    <a:pt x="188" y="103"/>
                  </a:cubicBezTo>
                  <a:cubicBezTo>
                    <a:pt x="188" y="104"/>
                    <a:pt x="188" y="104"/>
                    <a:pt x="187" y="104"/>
                  </a:cubicBezTo>
                  <a:cubicBezTo>
                    <a:pt x="187" y="104"/>
                    <a:pt x="187" y="105"/>
                    <a:pt x="187" y="105"/>
                  </a:cubicBezTo>
                  <a:cubicBezTo>
                    <a:pt x="186" y="105"/>
                    <a:pt x="186" y="105"/>
                    <a:pt x="186" y="105"/>
                  </a:cubicBezTo>
                  <a:cubicBezTo>
                    <a:pt x="185" y="105"/>
                    <a:pt x="185" y="104"/>
                    <a:pt x="185" y="104"/>
                  </a:cubicBezTo>
                  <a:cubicBezTo>
                    <a:pt x="185" y="104"/>
                    <a:pt x="184" y="104"/>
                    <a:pt x="184" y="103"/>
                  </a:cubicBezTo>
                  <a:cubicBezTo>
                    <a:pt x="184" y="102"/>
                    <a:pt x="184" y="102"/>
                    <a:pt x="183" y="102"/>
                  </a:cubicBezTo>
                  <a:cubicBezTo>
                    <a:pt x="183" y="102"/>
                    <a:pt x="183" y="101"/>
                    <a:pt x="183" y="101"/>
                  </a:cubicBezTo>
                  <a:cubicBezTo>
                    <a:pt x="183" y="101"/>
                    <a:pt x="182" y="101"/>
                    <a:pt x="182" y="101"/>
                  </a:cubicBezTo>
                  <a:cubicBezTo>
                    <a:pt x="182" y="100"/>
                    <a:pt x="182" y="100"/>
                    <a:pt x="181" y="100"/>
                  </a:cubicBezTo>
                  <a:cubicBezTo>
                    <a:pt x="181" y="100"/>
                    <a:pt x="182" y="100"/>
                    <a:pt x="181" y="100"/>
                  </a:cubicBezTo>
                  <a:cubicBezTo>
                    <a:pt x="181" y="100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3"/>
                    <a:pt x="180" y="103"/>
                    <a:pt x="180" y="104"/>
                  </a:cubicBezTo>
                  <a:cubicBezTo>
                    <a:pt x="179" y="104"/>
                    <a:pt x="179" y="104"/>
                    <a:pt x="179" y="104"/>
                  </a:cubicBezTo>
                  <a:cubicBezTo>
                    <a:pt x="179" y="105"/>
                    <a:pt x="178" y="105"/>
                    <a:pt x="178" y="105"/>
                  </a:cubicBezTo>
                  <a:cubicBezTo>
                    <a:pt x="178" y="105"/>
                    <a:pt x="177" y="106"/>
                    <a:pt x="177" y="106"/>
                  </a:cubicBezTo>
                  <a:cubicBezTo>
                    <a:pt x="177" y="106"/>
                    <a:pt x="176" y="106"/>
                    <a:pt x="176" y="106"/>
                  </a:cubicBezTo>
                  <a:cubicBezTo>
                    <a:pt x="176" y="106"/>
                    <a:pt x="175" y="106"/>
                    <a:pt x="175" y="106"/>
                  </a:cubicBezTo>
                  <a:cubicBezTo>
                    <a:pt x="175" y="105"/>
                    <a:pt x="174" y="105"/>
                    <a:pt x="174" y="105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173" y="105"/>
                    <a:pt x="173" y="104"/>
                    <a:pt x="173" y="104"/>
                  </a:cubicBezTo>
                  <a:cubicBezTo>
                    <a:pt x="172" y="103"/>
                    <a:pt x="172" y="103"/>
                    <a:pt x="172" y="103"/>
                  </a:cubicBezTo>
                  <a:cubicBezTo>
                    <a:pt x="172" y="102"/>
                    <a:pt x="172" y="102"/>
                    <a:pt x="172" y="102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72" y="101"/>
                    <a:pt x="172" y="100"/>
                    <a:pt x="173" y="100"/>
                  </a:cubicBezTo>
                  <a:cubicBezTo>
                    <a:pt x="173" y="100"/>
                    <a:pt x="173" y="100"/>
                    <a:pt x="174" y="100"/>
                  </a:cubicBezTo>
                  <a:cubicBezTo>
                    <a:pt x="175" y="100"/>
                    <a:pt x="175" y="101"/>
                    <a:pt x="175" y="101"/>
                  </a:cubicBezTo>
                  <a:cubicBezTo>
                    <a:pt x="175" y="101"/>
                    <a:pt x="175" y="101"/>
                    <a:pt x="176" y="101"/>
                  </a:cubicBezTo>
                  <a:cubicBezTo>
                    <a:pt x="176" y="101"/>
                    <a:pt x="177" y="100"/>
                    <a:pt x="177" y="100"/>
                  </a:cubicBezTo>
                  <a:cubicBezTo>
                    <a:pt x="177" y="100"/>
                    <a:pt x="178" y="99"/>
                    <a:pt x="179" y="99"/>
                  </a:cubicBezTo>
                  <a:cubicBezTo>
                    <a:pt x="179" y="99"/>
                    <a:pt x="180" y="98"/>
                    <a:pt x="180" y="97"/>
                  </a:cubicBezTo>
                  <a:cubicBezTo>
                    <a:pt x="180" y="97"/>
                    <a:pt x="181" y="96"/>
                    <a:pt x="180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4"/>
                    <a:pt x="178" y="93"/>
                  </a:cubicBezTo>
                  <a:cubicBezTo>
                    <a:pt x="178" y="93"/>
                    <a:pt x="179" y="92"/>
                    <a:pt x="179" y="92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179" y="92"/>
                    <a:pt x="180" y="92"/>
                    <a:pt x="180" y="92"/>
                  </a:cubicBezTo>
                  <a:cubicBezTo>
                    <a:pt x="181" y="92"/>
                    <a:pt x="182" y="9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90"/>
                    <a:pt x="182" y="90"/>
                    <a:pt x="183" y="90"/>
                  </a:cubicBezTo>
                  <a:cubicBezTo>
                    <a:pt x="183" y="90"/>
                    <a:pt x="183" y="90"/>
                    <a:pt x="183" y="89"/>
                  </a:cubicBezTo>
                  <a:cubicBezTo>
                    <a:pt x="183" y="89"/>
                    <a:pt x="182" y="89"/>
                    <a:pt x="182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80" y="88"/>
                    <a:pt x="180" y="88"/>
                    <a:pt x="181" y="88"/>
                  </a:cubicBezTo>
                  <a:cubicBezTo>
                    <a:pt x="181" y="88"/>
                    <a:pt x="181" y="87"/>
                    <a:pt x="181" y="87"/>
                  </a:cubicBezTo>
                  <a:cubicBezTo>
                    <a:pt x="181" y="87"/>
                    <a:pt x="182" y="87"/>
                    <a:pt x="182" y="86"/>
                  </a:cubicBezTo>
                  <a:cubicBezTo>
                    <a:pt x="182" y="86"/>
                    <a:pt x="182" y="86"/>
                    <a:pt x="181" y="86"/>
                  </a:cubicBezTo>
                  <a:cubicBezTo>
                    <a:pt x="181" y="86"/>
                    <a:pt x="181" y="86"/>
                    <a:pt x="180" y="86"/>
                  </a:cubicBezTo>
                  <a:cubicBezTo>
                    <a:pt x="180" y="87"/>
                    <a:pt x="179" y="87"/>
                    <a:pt x="179" y="87"/>
                  </a:cubicBezTo>
                  <a:cubicBezTo>
                    <a:pt x="179" y="87"/>
                    <a:pt x="178" y="87"/>
                    <a:pt x="178" y="87"/>
                  </a:cubicBezTo>
                  <a:cubicBezTo>
                    <a:pt x="177" y="86"/>
                    <a:pt x="177" y="86"/>
                    <a:pt x="177" y="86"/>
                  </a:cubicBezTo>
                  <a:cubicBezTo>
                    <a:pt x="177" y="86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4"/>
                  </a:cubicBezTo>
                  <a:cubicBezTo>
                    <a:pt x="178" y="84"/>
                    <a:pt x="178" y="83"/>
                    <a:pt x="178" y="83"/>
                  </a:cubicBezTo>
                  <a:cubicBezTo>
                    <a:pt x="179" y="83"/>
                    <a:pt x="179" y="83"/>
                    <a:pt x="179" y="83"/>
                  </a:cubicBezTo>
                  <a:cubicBezTo>
                    <a:pt x="179" y="82"/>
                    <a:pt x="180" y="82"/>
                    <a:pt x="180" y="82"/>
                  </a:cubicBezTo>
                  <a:cubicBezTo>
                    <a:pt x="180" y="82"/>
                    <a:pt x="180" y="82"/>
                    <a:pt x="181" y="82"/>
                  </a:cubicBezTo>
                  <a:cubicBezTo>
                    <a:pt x="181" y="81"/>
                    <a:pt x="181" y="82"/>
                    <a:pt x="181" y="81"/>
                  </a:cubicBezTo>
                  <a:cubicBezTo>
                    <a:pt x="181" y="81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0" y="80"/>
                    <a:pt x="181" y="80"/>
                    <a:pt x="180" y="80"/>
                  </a:cubicBezTo>
                  <a:cubicBezTo>
                    <a:pt x="180" y="80"/>
                    <a:pt x="180" y="80"/>
                    <a:pt x="179" y="81"/>
                  </a:cubicBezTo>
                  <a:cubicBezTo>
                    <a:pt x="179" y="81"/>
                    <a:pt x="179" y="81"/>
                    <a:pt x="178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7" y="81"/>
                    <a:pt x="177" y="80"/>
                    <a:pt x="177" y="80"/>
                  </a:cubicBezTo>
                  <a:cubicBezTo>
                    <a:pt x="177" y="80"/>
                    <a:pt x="176" y="80"/>
                    <a:pt x="176" y="80"/>
                  </a:cubicBezTo>
                  <a:cubicBezTo>
                    <a:pt x="176" y="80"/>
                    <a:pt x="176" y="79"/>
                    <a:pt x="175" y="80"/>
                  </a:cubicBezTo>
                  <a:cubicBezTo>
                    <a:pt x="175" y="80"/>
                    <a:pt x="175" y="80"/>
                    <a:pt x="174" y="81"/>
                  </a:cubicBezTo>
                  <a:cubicBezTo>
                    <a:pt x="174" y="81"/>
                    <a:pt x="174" y="82"/>
                    <a:pt x="173" y="82"/>
                  </a:cubicBezTo>
                  <a:cubicBezTo>
                    <a:pt x="173" y="82"/>
                    <a:pt x="172" y="83"/>
                    <a:pt x="172" y="84"/>
                  </a:cubicBezTo>
                  <a:cubicBezTo>
                    <a:pt x="171" y="85"/>
                    <a:pt x="171" y="86"/>
                    <a:pt x="170" y="87"/>
                  </a:cubicBezTo>
                  <a:cubicBezTo>
                    <a:pt x="169" y="87"/>
                    <a:pt x="168" y="88"/>
                    <a:pt x="167" y="88"/>
                  </a:cubicBezTo>
                  <a:cubicBezTo>
                    <a:pt x="166" y="88"/>
                    <a:pt x="166" y="88"/>
                    <a:pt x="165" y="88"/>
                  </a:cubicBezTo>
                  <a:cubicBezTo>
                    <a:pt x="165" y="88"/>
                    <a:pt x="164" y="88"/>
                    <a:pt x="164" y="87"/>
                  </a:cubicBezTo>
                  <a:cubicBezTo>
                    <a:pt x="163" y="86"/>
                    <a:pt x="163" y="86"/>
                    <a:pt x="162" y="86"/>
                  </a:cubicBezTo>
                  <a:cubicBezTo>
                    <a:pt x="162" y="86"/>
                    <a:pt x="162" y="86"/>
                    <a:pt x="162" y="85"/>
                  </a:cubicBezTo>
                  <a:cubicBezTo>
                    <a:pt x="162" y="85"/>
                    <a:pt x="162" y="85"/>
                    <a:pt x="162" y="84"/>
                  </a:cubicBezTo>
                  <a:cubicBezTo>
                    <a:pt x="162" y="84"/>
                    <a:pt x="162" y="83"/>
                    <a:pt x="162" y="83"/>
                  </a:cubicBezTo>
                  <a:cubicBezTo>
                    <a:pt x="162" y="83"/>
                    <a:pt x="161" y="83"/>
                    <a:pt x="162" y="82"/>
                  </a:cubicBezTo>
                  <a:cubicBezTo>
                    <a:pt x="163" y="82"/>
                    <a:pt x="164" y="82"/>
                    <a:pt x="164" y="82"/>
                  </a:cubicBezTo>
                  <a:cubicBezTo>
                    <a:pt x="165" y="82"/>
                    <a:pt x="165" y="82"/>
                    <a:pt x="166" y="81"/>
                  </a:cubicBezTo>
                  <a:cubicBezTo>
                    <a:pt x="167" y="81"/>
                    <a:pt x="168" y="81"/>
                    <a:pt x="168" y="81"/>
                  </a:cubicBezTo>
                  <a:cubicBezTo>
                    <a:pt x="168" y="80"/>
                    <a:pt x="169" y="80"/>
                    <a:pt x="169" y="80"/>
                  </a:cubicBezTo>
                  <a:cubicBezTo>
                    <a:pt x="169" y="80"/>
                    <a:pt x="170" y="79"/>
                    <a:pt x="170" y="79"/>
                  </a:cubicBezTo>
                  <a:cubicBezTo>
                    <a:pt x="170" y="79"/>
                    <a:pt x="172" y="78"/>
                    <a:pt x="173" y="77"/>
                  </a:cubicBezTo>
                  <a:cubicBezTo>
                    <a:pt x="173" y="77"/>
                    <a:pt x="174" y="77"/>
                    <a:pt x="174" y="76"/>
                  </a:cubicBezTo>
                  <a:cubicBezTo>
                    <a:pt x="174" y="76"/>
                    <a:pt x="175" y="75"/>
                    <a:pt x="175" y="75"/>
                  </a:cubicBezTo>
                  <a:cubicBezTo>
                    <a:pt x="176" y="75"/>
                    <a:pt x="176" y="75"/>
                    <a:pt x="177" y="7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2"/>
                    <a:pt x="177" y="71"/>
                  </a:cubicBezTo>
                  <a:cubicBezTo>
                    <a:pt x="177" y="71"/>
                    <a:pt x="177" y="71"/>
                    <a:pt x="177" y="70"/>
                  </a:cubicBezTo>
                  <a:cubicBezTo>
                    <a:pt x="177" y="70"/>
                    <a:pt x="176" y="70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5" y="69"/>
                    <a:pt x="175" y="70"/>
                  </a:cubicBezTo>
                  <a:cubicBezTo>
                    <a:pt x="175" y="70"/>
                    <a:pt x="175" y="70"/>
                    <a:pt x="174" y="71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3"/>
                    <a:pt x="173" y="74"/>
                    <a:pt x="173" y="74"/>
                  </a:cubicBezTo>
                  <a:cubicBezTo>
                    <a:pt x="173" y="75"/>
                    <a:pt x="172" y="75"/>
                    <a:pt x="172" y="75"/>
                  </a:cubicBezTo>
                  <a:cubicBezTo>
                    <a:pt x="171" y="75"/>
                    <a:pt x="171" y="75"/>
                    <a:pt x="171" y="74"/>
                  </a:cubicBezTo>
                  <a:cubicBezTo>
                    <a:pt x="170" y="74"/>
                    <a:pt x="170" y="74"/>
                    <a:pt x="170" y="73"/>
                  </a:cubicBezTo>
                  <a:cubicBezTo>
                    <a:pt x="169" y="72"/>
                    <a:pt x="169" y="72"/>
                    <a:pt x="169" y="71"/>
                  </a:cubicBezTo>
                  <a:cubicBezTo>
                    <a:pt x="169" y="71"/>
                    <a:pt x="170" y="71"/>
                    <a:pt x="170" y="70"/>
                  </a:cubicBezTo>
                  <a:cubicBezTo>
                    <a:pt x="170" y="70"/>
                    <a:pt x="170" y="69"/>
                    <a:pt x="170" y="69"/>
                  </a:cubicBezTo>
                  <a:cubicBezTo>
                    <a:pt x="170" y="69"/>
                    <a:pt x="170" y="68"/>
                    <a:pt x="170" y="68"/>
                  </a:cubicBezTo>
                  <a:close/>
                  <a:moveTo>
                    <a:pt x="181" y="99"/>
                  </a:moveTo>
                  <a:cubicBezTo>
                    <a:pt x="181" y="98"/>
                    <a:pt x="182" y="98"/>
                    <a:pt x="182" y="97"/>
                  </a:cubicBezTo>
                  <a:cubicBezTo>
                    <a:pt x="182" y="97"/>
                    <a:pt x="182" y="96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3" y="94"/>
                    <a:pt x="183" y="94"/>
                    <a:pt x="184" y="94"/>
                  </a:cubicBezTo>
                  <a:cubicBezTo>
                    <a:pt x="184" y="95"/>
                    <a:pt x="184" y="95"/>
                    <a:pt x="184" y="96"/>
                  </a:cubicBezTo>
                  <a:cubicBezTo>
                    <a:pt x="184" y="96"/>
                    <a:pt x="184" y="97"/>
                    <a:pt x="184" y="98"/>
                  </a:cubicBezTo>
                  <a:cubicBezTo>
                    <a:pt x="185" y="98"/>
                    <a:pt x="185" y="99"/>
                    <a:pt x="184" y="99"/>
                  </a:cubicBezTo>
                  <a:cubicBezTo>
                    <a:pt x="183" y="99"/>
                    <a:pt x="183" y="100"/>
                    <a:pt x="182" y="99"/>
                  </a:cubicBezTo>
                  <a:cubicBezTo>
                    <a:pt x="182" y="99"/>
                    <a:pt x="182" y="100"/>
                    <a:pt x="181" y="99"/>
                  </a:cubicBezTo>
                  <a:close/>
                  <a:moveTo>
                    <a:pt x="218" y="78"/>
                  </a:moveTo>
                  <a:cubicBezTo>
                    <a:pt x="218" y="77"/>
                    <a:pt x="218" y="76"/>
                    <a:pt x="217" y="76"/>
                  </a:cubicBezTo>
                  <a:cubicBezTo>
                    <a:pt x="217" y="75"/>
                    <a:pt x="217" y="75"/>
                    <a:pt x="217" y="75"/>
                  </a:cubicBezTo>
                  <a:cubicBezTo>
                    <a:pt x="217" y="75"/>
                    <a:pt x="218" y="74"/>
                    <a:pt x="218" y="74"/>
                  </a:cubicBezTo>
                  <a:cubicBezTo>
                    <a:pt x="218" y="74"/>
                    <a:pt x="218" y="74"/>
                    <a:pt x="218" y="74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20" y="73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1"/>
                  </a:cubicBezTo>
                  <a:cubicBezTo>
                    <a:pt x="222" y="71"/>
                    <a:pt x="221" y="71"/>
                    <a:pt x="222" y="71"/>
                  </a:cubicBezTo>
                  <a:cubicBezTo>
                    <a:pt x="222" y="70"/>
                    <a:pt x="222" y="70"/>
                    <a:pt x="223" y="69"/>
                  </a:cubicBezTo>
                  <a:cubicBezTo>
                    <a:pt x="223" y="69"/>
                    <a:pt x="223" y="69"/>
                    <a:pt x="224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6" y="65"/>
                    <a:pt x="226" y="65"/>
                    <a:pt x="226" y="65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7" y="64"/>
                    <a:pt x="227" y="64"/>
                    <a:pt x="227" y="63"/>
                  </a:cubicBezTo>
                  <a:cubicBezTo>
                    <a:pt x="226" y="63"/>
                    <a:pt x="226" y="63"/>
                    <a:pt x="226" y="62"/>
                  </a:cubicBezTo>
                  <a:cubicBezTo>
                    <a:pt x="226" y="61"/>
                    <a:pt x="225" y="61"/>
                    <a:pt x="225" y="61"/>
                  </a:cubicBezTo>
                  <a:cubicBezTo>
                    <a:pt x="225" y="60"/>
                    <a:pt x="225" y="60"/>
                    <a:pt x="225" y="59"/>
                  </a:cubicBezTo>
                  <a:cubicBezTo>
                    <a:pt x="224" y="59"/>
                    <a:pt x="224" y="58"/>
                    <a:pt x="224" y="58"/>
                  </a:cubicBezTo>
                  <a:cubicBezTo>
                    <a:pt x="224" y="58"/>
                    <a:pt x="224" y="57"/>
                    <a:pt x="223" y="57"/>
                  </a:cubicBezTo>
                  <a:cubicBezTo>
                    <a:pt x="223" y="56"/>
                    <a:pt x="223" y="56"/>
                    <a:pt x="223" y="56"/>
                  </a:cubicBezTo>
                  <a:cubicBezTo>
                    <a:pt x="223" y="55"/>
                    <a:pt x="222" y="54"/>
                    <a:pt x="222" y="54"/>
                  </a:cubicBezTo>
                  <a:cubicBezTo>
                    <a:pt x="221" y="53"/>
                    <a:pt x="221" y="52"/>
                    <a:pt x="221" y="52"/>
                  </a:cubicBezTo>
                  <a:cubicBezTo>
                    <a:pt x="221" y="52"/>
                    <a:pt x="220" y="51"/>
                    <a:pt x="220" y="50"/>
                  </a:cubicBezTo>
                  <a:cubicBezTo>
                    <a:pt x="220" y="50"/>
                    <a:pt x="219" y="49"/>
                    <a:pt x="219" y="49"/>
                  </a:cubicBezTo>
                  <a:cubicBezTo>
                    <a:pt x="219" y="49"/>
                    <a:pt x="219" y="49"/>
                    <a:pt x="218" y="48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47"/>
                    <a:pt x="218" y="47"/>
                    <a:pt x="217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4"/>
                    <a:pt x="215" y="44"/>
                    <a:pt x="216" y="43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6" y="42"/>
                    <a:pt x="216" y="41"/>
                    <a:pt x="217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19" y="41"/>
                    <a:pt x="219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2"/>
                    <a:pt x="222" y="42"/>
                    <a:pt x="222" y="42"/>
                  </a:cubicBezTo>
                  <a:cubicBezTo>
                    <a:pt x="223" y="43"/>
                    <a:pt x="223" y="42"/>
                    <a:pt x="223" y="43"/>
                  </a:cubicBezTo>
                  <a:cubicBezTo>
                    <a:pt x="224" y="43"/>
                    <a:pt x="224" y="43"/>
                    <a:pt x="224" y="44"/>
                  </a:cubicBezTo>
                  <a:cubicBezTo>
                    <a:pt x="224" y="44"/>
                    <a:pt x="224" y="44"/>
                    <a:pt x="224" y="44"/>
                  </a:cubicBezTo>
                  <a:cubicBezTo>
                    <a:pt x="224" y="45"/>
                    <a:pt x="225" y="45"/>
                    <a:pt x="225" y="45"/>
                  </a:cubicBezTo>
                  <a:cubicBezTo>
                    <a:pt x="225" y="45"/>
                    <a:pt x="225" y="46"/>
                    <a:pt x="225" y="46"/>
                  </a:cubicBezTo>
                  <a:cubicBezTo>
                    <a:pt x="225" y="46"/>
                    <a:pt x="225" y="47"/>
                    <a:pt x="226" y="47"/>
                  </a:cubicBezTo>
                  <a:cubicBezTo>
                    <a:pt x="226" y="47"/>
                    <a:pt x="226" y="48"/>
                    <a:pt x="226" y="48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7" y="49"/>
                    <a:pt x="227" y="49"/>
                    <a:pt x="227" y="50"/>
                  </a:cubicBezTo>
                  <a:cubicBezTo>
                    <a:pt x="226" y="50"/>
                    <a:pt x="227" y="50"/>
                    <a:pt x="227" y="51"/>
                  </a:cubicBezTo>
                  <a:cubicBezTo>
                    <a:pt x="227" y="51"/>
                    <a:pt x="227" y="51"/>
                    <a:pt x="227" y="52"/>
                  </a:cubicBezTo>
                  <a:cubicBezTo>
                    <a:pt x="227" y="52"/>
                    <a:pt x="227" y="52"/>
                    <a:pt x="227" y="53"/>
                  </a:cubicBezTo>
                  <a:cubicBezTo>
                    <a:pt x="227" y="53"/>
                    <a:pt x="227" y="53"/>
                    <a:pt x="228" y="54"/>
                  </a:cubicBezTo>
                  <a:cubicBezTo>
                    <a:pt x="228" y="54"/>
                    <a:pt x="228" y="55"/>
                    <a:pt x="228" y="55"/>
                  </a:cubicBezTo>
                  <a:cubicBezTo>
                    <a:pt x="228" y="55"/>
                    <a:pt x="229" y="55"/>
                    <a:pt x="229" y="56"/>
                  </a:cubicBezTo>
                  <a:cubicBezTo>
                    <a:pt x="229" y="56"/>
                    <a:pt x="229" y="56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8"/>
                    <a:pt x="229" y="58"/>
                    <a:pt x="229" y="58"/>
                  </a:cubicBezTo>
                  <a:cubicBezTo>
                    <a:pt x="229" y="58"/>
                    <a:pt x="229" y="58"/>
                    <a:pt x="230" y="58"/>
                  </a:cubicBezTo>
                  <a:cubicBezTo>
                    <a:pt x="230" y="59"/>
                    <a:pt x="230" y="59"/>
                    <a:pt x="230" y="59"/>
                  </a:cubicBezTo>
                  <a:cubicBezTo>
                    <a:pt x="231" y="59"/>
                    <a:pt x="230" y="59"/>
                    <a:pt x="231" y="59"/>
                  </a:cubicBezTo>
                  <a:cubicBezTo>
                    <a:pt x="231" y="58"/>
                    <a:pt x="232" y="58"/>
                    <a:pt x="232" y="58"/>
                  </a:cubicBezTo>
                  <a:cubicBezTo>
                    <a:pt x="232" y="57"/>
                    <a:pt x="232" y="57"/>
                    <a:pt x="233" y="57"/>
                  </a:cubicBezTo>
                  <a:cubicBezTo>
                    <a:pt x="233" y="56"/>
                    <a:pt x="233" y="57"/>
                    <a:pt x="233" y="56"/>
                  </a:cubicBezTo>
                  <a:cubicBezTo>
                    <a:pt x="234" y="55"/>
                    <a:pt x="234" y="55"/>
                    <a:pt x="234" y="54"/>
                  </a:cubicBezTo>
                  <a:cubicBezTo>
                    <a:pt x="235" y="54"/>
                    <a:pt x="235" y="54"/>
                    <a:pt x="235" y="53"/>
                  </a:cubicBezTo>
                  <a:cubicBezTo>
                    <a:pt x="235" y="53"/>
                    <a:pt x="235" y="53"/>
                    <a:pt x="236" y="5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36" y="51"/>
                    <a:pt x="236" y="51"/>
                    <a:pt x="235" y="50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34" y="49"/>
                    <a:pt x="234" y="48"/>
                    <a:pt x="234" y="48"/>
                  </a:cubicBezTo>
                  <a:cubicBezTo>
                    <a:pt x="235" y="48"/>
                    <a:pt x="235" y="48"/>
                    <a:pt x="235" y="48"/>
                  </a:cubicBezTo>
                  <a:cubicBezTo>
                    <a:pt x="236" y="49"/>
                    <a:pt x="236" y="48"/>
                    <a:pt x="237" y="48"/>
                  </a:cubicBezTo>
                  <a:cubicBezTo>
                    <a:pt x="237" y="49"/>
                    <a:pt x="237" y="49"/>
                    <a:pt x="238" y="48"/>
                  </a:cubicBezTo>
                  <a:cubicBezTo>
                    <a:pt x="238" y="48"/>
                    <a:pt x="238" y="48"/>
                    <a:pt x="239" y="48"/>
                  </a:cubicBezTo>
                  <a:cubicBezTo>
                    <a:pt x="239" y="48"/>
                    <a:pt x="239" y="48"/>
                    <a:pt x="240" y="48"/>
                  </a:cubicBezTo>
                  <a:cubicBezTo>
                    <a:pt x="240" y="48"/>
                    <a:pt x="240" y="49"/>
                    <a:pt x="241" y="49"/>
                  </a:cubicBezTo>
                  <a:cubicBezTo>
                    <a:pt x="241" y="49"/>
                    <a:pt x="241" y="49"/>
                    <a:pt x="241" y="50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2" y="51"/>
                    <a:pt x="242" y="51"/>
                    <a:pt x="242" y="52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3"/>
                    <a:pt x="241" y="53"/>
                  </a:cubicBezTo>
                  <a:cubicBezTo>
                    <a:pt x="241" y="53"/>
                    <a:pt x="241" y="53"/>
                    <a:pt x="241" y="54"/>
                  </a:cubicBezTo>
                  <a:cubicBezTo>
                    <a:pt x="240" y="54"/>
                    <a:pt x="240" y="55"/>
                    <a:pt x="239" y="55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38" y="56"/>
                    <a:pt x="238" y="56"/>
                    <a:pt x="238" y="57"/>
                  </a:cubicBezTo>
                  <a:cubicBezTo>
                    <a:pt x="238" y="57"/>
                    <a:pt x="237" y="57"/>
                    <a:pt x="237" y="58"/>
                  </a:cubicBezTo>
                  <a:cubicBezTo>
                    <a:pt x="237" y="58"/>
                    <a:pt x="237" y="58"/>
                    <a:pt x="236" y="59"/>
                  </a:cubicBezTo>
                  <a:cubicBezTo>
                    <a:pt x="236" y="59"/>
                    <a:pt x="236" y="59"/>
                    <a:pt x="236" y="60"/>
                  </a:cubicBezTo>
                  <a:cubicBezTo>
                    <a:pt x="236" y="60"/>
                    <a:pt x="235" y="60"/>
                    <a:pt x="235" y="61"/>
                  </a:cubicBezTo>
                  <a:cubicBezTo>
                    <a:pt x="235" y="61"/>
                    <a:pt x="234" y="62"/>
                    <a:pt x="234" y="62"/>
                  </a:cubicBezTo>
                  <a:cubicBezTo>
                    <a:pt x="234" y="62"/>
                    <a:pt x="234" y="62"/>
                    <a:pt x="233" y="63"/>
                  </a:cubicBezTo>
                  <a:cubicBezTo>
                    <a:pt x="233" y="63"/>
                    <a:pt x="233" y="63"/>
                    <a:pt x="232" y="63"/>
                  </a:cubicBezTo>
                  <a:cubicBezTo>
                    <a:pt x="232" y="64"/>
                    <a:pt x="232" y="64"/>
                    <a:pt x="232" y="65"/>
                  </a:cubicBezTo>
                  <a:cubicBezTo>
                    <a:pt x="232" y="65"/>
                    <a:pt x="232" y="66"/>
                    <a:pt x="232" y="66"/>
                  </a:cubicBezTo>
                  <a:cubicBezTo>
                    <a:pt x="233" y="66"/>
                    <a:pt x="232" y="66"/>
                    <a:pt x="233" y="66"/>
                  </a:cubicBezTo>
                  <a:cubicBezTo>
                    <a:pt x="233" y="66"/>
                    <a:pt x="233" y="66"/>
                    <a:pt x="234" y="66"/>
                  </a:cubicBezTo>
                  <a:cubicBezTo>
                    <a:pt x="234" y="66"/>
                    <a:pt x="235" y="66"/>
                    <a:pt x="236" y="66"/>
                  </a:cubicBezTo>
                  <a:cubicBezTo>
                    <a:pt x="236" y="66"/>
                    <a:pt x="236" y="66"/>
                    <a:pt x="237" y="66"/>
                  </a:cubicBezTo>
                  <a:cubicBezTo>
                    <a:pt x="237" y="66"/>
                    <a:pt x="237" y="65"/>
                    <a:pt x="238" y="66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40" y="66"/>
                    <a:pt x="240" y="66"/>
                    <a:pt x="241" y="67"/>
                  </a:cubicBezTo>
                  <a:cubicBezTo>
                    <a:pt x="242" y="67"/>
                    <a:pt x="241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3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7" y="67"/>
                    <a:pt x="248" y="67"/>
                  </a:cubicBezTo>
                  <a:cubicBezTo>
                    <a:pt x="248" y="67"/>
                    <a:pt x="248" y="67"/>
                    <a:pt x="249" y="67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1" y="65"/>
                    <a:pt x="251" y="65"/>
                  </a:cubicBezTo>
                  <a:cubicBezTo>
                    <a:pt x="251" y="65"/>
                    <a:pt x="251" y="65"/>
                    <a:pt x="252" y="65"/>
                  </a:cubicBezTo>
                  <a:cubicBezTo>
                    <a:pt x="252" y="64"/>
                    <a:pt x="253" y="64"/>
                    <a:pt x="253" y="64"/>
                  </a:cubicBezTo>
                  <a:cubicBezTo>
                    <a:pt x="253" y="64"/>
                    <a:pt x="254" y="63"/>
                    <a:pt x="254" y="64"/>
                  </a:cubicBezTo>
                  <a:cubicBezTo>
                    <a:pt x="254" y="64"/>
                    <a:pt x="254" y="64"/>
                    <a:pt x="254" y="65"/>
                  </a:cubicBezTo>
                  <a:cubicBezTo>
                    <a:pt x="255" y="65"/>
                    <a:pt x="254" y="66"/>
                    <a:pt x="254" y="66"/>
                  </a:cubicBezTo>
                  <a:cubicBezTo>
                    <a:pt x="254" y="67"/>
                    <a:pt x="254" y="67"/>
                    <a:pt x="254" y="68"/>
                  </a:cubicBezTo>
                  <a:cubicBezTo>
                    <a:pt x="253" y="68"/>
                    <a:pt x="253" y="69"/>
                    <a:pt x="253" y="69"/>
                  </a:cubicBezTo>
                  <a:cubicBezTo>
                    <a:pt x="253" y="70"/>
                    <a:pt x="253" y="70"/>
                    <a:pt x="253" y="70"/>
                  </a:cubicBezTo>
                  <a:cubicBezTo>
                    <a:pt x="253" y="70"/>
                    <a:pt x="253" y="71"/>
                    <a:pt x="253" y="71"/>
                  </a:cubicBezTo>
                  <a:cubicBezTo>
                    <a:pt x="253" y="71"/>
                    <a:pt x="252" y="72"/>
                    <a:pt x="252" y="72"/>
                  </a:cubicBezTo>
                  <a:cubicBezTo>
                    <a:pt x="252" y="73"/>
                    <a:pt x="252" y="73"/>
                    <a:pt x="252" y="73"/>
                  </a:cubicBezTo>
                  <a:cubicBezTo>
                    <a:pt x="252" y="73"/>
                    <a:pt x="251" y="74"/>
                    <a:pt x="250" y="74"/>
                  </a:cubicBezTo>
                  <a:cubicBezTo>
                    <a:pt x="249" y="74"/>
                    <a:pt x="248" y="74"/>
                    <a:pt x="248" y="74"/>
                  </a:cubicBezTo>
                  <a:cubicBezTo>
                    <a:pt x="247" y="74"/>
                    <a:pt x="246" y="74"/>
                    <a:pt x="246" y="74"/>
                  </a:cubicBezTo>
                  <a:cubicBezTo>
                    <a:pt x="246" y="74"/>
                    <a:pt x="245" y="74"/>
                    <a:pt x="245" y="73"/>
                  </a:cubicBezTo>
                  <a:cubicBezTo>
                    <a:pt x="244" y="73"/>
                    <a:pt x="244" y="73"/>
                    <a:pt x="243" y="73"/>
                  </a:cubicBezTo>
                  <a:cubicBezTo>
                    <a:pt x="243" y="73"/>
                    <a:pt x="242" y="72"/>
                    <a:pt x="242" y="72"/>
                  </a:cubicBezTo>
                  <a:cubicBezTo>
                    <a:pt x="242" y="72"/>
                    <a:pt x="241" y="72"/>
                    <a:pt x="241" y="71"/>
                  </a:cubicBezTo>
                  <a:cubicBezTo>
                    <a:pt x="240" y="71"/>
                    <a:pt x="240" y="70"/>
                    <a:pt x="239" y="70"/>
                  </a:cubicBezTo>
                  <a:cubicBezTo>
                    <a:pt x="239" y="70"/>
                    <a:pt x="238" y="70"/>
                    <a:pt x="238" y="70"/>
                  </a:cubicBezTo>
                  <a:cubicBezTo>
                    <a:pt x="238" y="70"/>
                    <a:pt x="236" y="69"/>
                    <a:pt x="236" y="69"/>
                  </a:cubicBezTo>
                  <a:cubicBezTo>
                    <a:pt x="236" y="68"/>
                    <a:pt x="235" y="68"/>
                    <a:pt x="235" y="68"/>
                  </a:cubicBezTo>
                  <a:cubicBezTo>
                    <a:pt x="235" y="68"/>
                    <a:pt x="235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3" y="68"/>
                    <a:pt x="234" y="68"/>
                    <a:pt x="234" y="69"/>
                  </a:cubicBezTo>
                  <a:cubicBezTo>
                    <a:pt x="234" y="69"/>
                    <a:pt x="234" y="69"/>
                    <a:pt x="234" y="70"/>
                  </a:cubicBezTo>
                  <a:cubicBezTo>
                    <a:pt x="234" y="70"/>
                    <a:pt x="234" y="70"/>
                    <a:pt x="234" y="71"/>
                  </a:cubicBezTo>
                  <a:cubicBezTo>
                    <a:pt x="234" y="71"/>
                    <a:pt x="234" y="71"/>
                    <a:pt x="234" y="72"/>
                  </a:cubicBezTo>
                  <a:cubicBezTo>
                    <a:pt x="234" y="72"/>
                    <a:pt x="234" y="73"/>
                    <a:pt x="234" y="73"/>
                  </a:cubicBezTo>
                  <a:cubicBezTo>
                    <a:pt x="234" y="74"/>
                    <a:pt x="234" y="74"/>
                    <a:pt x="234" y="75"/>
                  </a:cubicBezTo>
                  <a:cubicBezTo>
                    <a:pt x="234" y="75"/>
                    <a:pt x="234" y="75"/>
                    <a:pt x="234" y="76"/>
                  </a:cubicBezTo>
                  <a:cubicBezTo>
                    <a:pt x="234" y="76"/>
                    <a:pt x="234" y="77"/>
                    <a:pt x="234" y="77"/>
                  </a:cubicBezTo>
                  <a:cubicBezTo>
                    <a:pt x="234" y="78"/>
                    <a:pt x="234" y="79"/>
                    <a:pt x="234" y="79"/>
                  </a:cubicBezTo>
                  <a:cubicBezTo>
                    <a:pt x="233" y="79"/>
                    <a:pt x="233" y="81"/>
                    <a:pt x="233" y="81"/>
                  </a:cubicBezTo>
                  <a:cubicBezTo>
                    <a:pt x="232" y="82"/>
                    <a:pt x="232" y="82"/>
                    <a:pt x="232" y="83"/>
                  </a:cubicBezTo>
                  <a:cubicBezTo>
                    <a:pt x="232" y="83"/>
                    <a:pt x="232" y="83"/>
                    <a:pt x="232" y="84"/>
                  </a:cubicBezTo>
                  <a:cubicBezTo>
                    <a:pt x="231" y="84"/>
                    <a:pt x="231" y="84"/>
                    <a:pt x="231" y="85"/>
                  </a:cubicBezTo>
                  <a:cubicBezTo>
                    <a:pt x="230" y="85"/>
                    <a:pt x="231" y="85"/>
                    <a:pt x="230" y="86"/>
                  </a:cubicBezTo>
                  <a:cubicBezTo>
                    <a:pt x="230" y="86"/>
                    <a:pt x="230" y="86"/>
                    <a:pt x="229" y="86"/>
                  </a:cubicBezTo>
                  <a:cubicBezTo>
                    <a:pt x="229" y="86"/>
                    <a:pt x="229" y="86"/>
                    <a:pt x="229" y="87"/>
                  </a:cubicBezTo>
                  <a:cubicBezTo>
                    <a:pt x="228" y="87"/>
                    <a:pt x="228" y="87"/>
                    <a:pt x="227" y="88"/>
                  </a:cubicBezTo>
                  <a:cubicBezTo>
                    <a:pt x="226" y="88"/>
                    <a:pt x="227" y="88"/>
                    <a:pt x="226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4" y="88"/>
                    <a:pt x="224" y="88"/>
                    <a:pt x="223" y="88"/>
                  </a:cubicBezTo>
                  <a:cubicBezTo>
                    <a:pt x="223" y="87"/>
                    <a:pt x="223" y="87"/>
                    <a:pt x="223" y="87"/>
                  </a:cubicBezTo>
                  <a:cubicBezTo>
                    <a:pt x="222" y="87"/>
                    <a:pt x="222" y="87"/>
                    <a:pt x="222" y="86"/>
                  </a:cubicBezTo>
                  <a:cubicBezTo>
                    <a:pt x="222" y="86"/>
                    <a:pt x="222" y="86"/>
                    <a:pt x="223" y="86"/>
                  </a:cubicBezTo>
                  <a:cubicBezTo>
                    <a:pt x="223" y="86"/>
                    <a:pt x="223" y="86"/>
                    <a:pt x="224" y="85"/>
                  </a:cubicBezTo>
                  <a:cubicBezTo>
                    <a:pt x="224" y="85"/>
                    <a:pt x="225" y="84"/>
                    <a:pt x="225" y="84"/>
                  </a:cubicBezTo>
                  <a:cubicBezTo>
                    <a:pt x="226" y="84"/>
                    <a:pt x="226" y="83"/>
                    <a:pt x="227" y="83"/>
                  </a:cubicBezTo>
                  <a:cubicBezTo>
                    <a:pt x="227" y="83"/>
                    <a:pt x="227" y="83"/>
                    <a:pt x="228" y="82"/>
                  </a:cubicBezTo>
                  <a:cubicBezTo>
                    <a:pt x="228" y="82"/>
                    <a:pt x="228" y="81"/>
                    <a:pt x="228" y="81"/>
                  </a:cubicBezTo>
                  <a:cubicBezTo>
                    <a:pt x="229" y="80"/>
                    <a:pt x="229" y="79"/>
                    <a:pt x="229" y="79"/>
                  </a:cubicBezTo>
                  <a:cubicBezTo>
                    <a:pt x="229" y="79"/>
                    <a:pt x="230" y="77"/>
                    <a:pt x="230" y="77"/>
                  </a:cubicBezTo>
                  <a:cubicBezTo>
                    <a:pt x="230" y="77"/>
                    <a:pt x="230" y="76"/>
                    <a:pt x="230" y="76"/>
                  </a:cubicBezTo>
                  <a:cubicBezTo>
                    <a:pt x="230" y="75"/>
                    <a:pt x="230" y="75"/>
                    <a:pt x="230" y="74"/>
                  </a:cubicBezTo>
                  <a:cubicBezTo>
                    <a:pt x="230" y="74"/>
                    <a:pt x="230" y="73"/>
                    <a:pt x="230" y="73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0" y="72"/>
                    <a:pt x="230" y="71"/>
                    <a:pt x="229" y="70"/>
                  </a:cubicBezTo>
                  <a:cubicBezTo>
                    <a:pt x="229" y="70"/>
                    <a:pt x="229" y="69"/>
                    <a:pt x="229" y="69"/>
                  </a:cubicBezTo>
                  <a:cubicBezTo>
                    <a:pt x="228" y="69"/>
                    <a:pt x="228" y="69"/>
                    <a:pt x="228" y="69"/>
                  </a:cubicBezTo>
                  <a:cubicBezTo>
                    <a:pt x="227" y="69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1"/>
                  </a:cubicBezTo>
                  <a:cubicBezTo>
                    <a:pt x="227" y="72"/>
                    <a:pt x="227" y="72"/>
                    <a:pt x="226" y="73"/>
                  </a:cubicBezTo>
                  <a:cubicBezTo>
                    <a:pt x="226" y="73"/>
                    <a:pt x="226" y="73"/>
                    <a:pt x="225" y="74"/>
                  </a:cubicBezTo>
                  <a:cubicBezTo>
                    <a:pt x="225" y="74"/>
                    <a:pt x="225" y="74"/>
                    <a:pt x="225" y="75"/>
                  </a:cubicBezTo>
                  <a:cubicBezTo>
                    <a:pt x="225" y="75"/>
                    <a:pt x="225" y="75"/>
                    <a:pt x="225" y="76"/>
                  </a:cubicBezTo>
                  <a:cubicBezTo>
                    <a:pt x="224" y="76"/>
                    <a:pt x="224" y="77"/>
                    <a:pt x="224" y="77"/>
                  </a:cubicBezTo>
                  <a:cubicBezTo>
                    <a:pt x="224" y="77"/>
                    <a:pt x="224" y="78"/>
                    <a:pt x="223" y="79"/>
                  </a:cubicBezTo>
                  <a:cubicBezTo>
                    <a:pt x="223" y="79"/>
                    <a:pt x="223" y="80"/>
                    <a:pt x="222" y="80"/>
                  </a:cubicBezTo>
                  <a:cubicBezTo>
                    <a:pt x="222" y="80"/>
                    <a:pt x="222" y="80"/>
                    <a:pt x="221" y="80"/>
                  </a:cubicBezTo>
                  <a:cubicBezTo>
                    <a:pt x="220" y="80"/>
                    <a:pt x="220" y="80"/>
                    <a:pt x="219" y="80"/>
                  </a:cubicBezTo>
                  <a:cubicBezTo>
                    <a:pt x="219" y="80"/>
                    <a:pt x="219" y="80"/>
                    <a:pt x="218" y="80"/>
                  </a:cubicBezTo>
                  <a:cubicBezTo>
                    <a:pt x="218" y="79"/>
                    <a:pt x="218" y="78"/>
                    <a:pt x="218" y="78"/>
                  </a:cubicBezTo>
                  <a:close/>
                  <a:moveTo>
                    <a:pt x="269" y="13"/>
                  </a:moveTo>
                  <a:cubicBezTo>
                    <a:pt x="269" y="13"/>
                    <a:pt x="268" y="13"/>
                    <a:pt x="268" y="12"/>
                  </a:cubicBezTo>
                  <a:cubicBezTo>
                    <a:pt x="268" y="12"/>
                    <a:pt x="268" y="12"/>
                    <a:pt x="269" y="12"/>
                  </a:cubicBezTo>
                  <a:cubicBezTo>
                    <a:pt x="269" y="11"/>
                    <a:pt x="269" y="12"/>
                    <a:pt x="269" y="11"/>
                  </a:cubicBezTo>
                  <a:cubicBezTo>
                    <a:pt x="269" y="10"/>
                    <a:pt x="269" y="10"/>
                    <a:pt x="270" y="10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70" y="10"/>
                    <a:pt x="270" y="9"/>
                    <a:pt x="271" y="1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272" y="11"/>
                    <a:pt x="272" y="11"/>
                    <a:pt x="272" y="11"/>
                  </a:cubicBezTo>
                  <a:cubicBezTo>
                    <a:pt x="272" y="12"/>
                    <a:pt x="272" y="13"/>
                    <a:pt x="272" y="13"/>
                  </a:cubicBezTo>
                  <a:cubicBezTo>
                    <a:pt x="273" y="13"/>
                    <a:pt x="273" y="14"/>
                    <a:pt x="273" y="14"/>
                  </a:cubicBezTo>
                  <a:cubicBezTo>
                    <a:pt x="273" y="15"/>
                    <a:pt x="273" y="15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7"/>
                    <a:pt x="272" y="16"/>
                  </a:cubicBezTo>
                  <a:cubicBezTo>
                    <a:pt x="272" y="16"/>
                    <a:pt x="272" y="16"/>
                    <a:pt x="271" y="15"/>
                  </a:cubicBezTo>
                  <a:cubicBezTo>
                    <a:pt x="271" y="15"/>
                    <a:pt x="271" y="15"/>
                    <a:pt x="271" y="14"/>
                  </a:cubicBezTo>
                  <a:cubicBezTo>
                    <a:pt x="271" y="14"/>
                    <a:pt x="270" y="14"/>
                    <a:pt x="270" y="13"/>
                  </a:cubicBezTo>
                  <a:cubicBezTo>
                    <a:pt x="270" y="13"/>
                    <a:pt x="269" y="13"/>
                    <a:pt x="269" y="13"/>
                  </a:cubicBezTo>
                  <a:close/>
                  <a:moveTo>
                    <a:pt x="272" y="22"/>
                  </a:moveTo>
                  <a:cubicBezTo>
                    <a:pt x="272" y="22"/>
                    <a:pt x="272" y="21"/>
                    <a:pt x="272" y="21"/>
                  </a:cubicBezTo>
                  <a:cubicBezTo>
                    <a:pt x="272" y="21"/>
                    <a:pt x="272" y="21"/>
                    <a:pt x="272" y="21"/>
                  </a:cubicBezTo>
                  <a:cubicBezTo>
                    <a:pt x="272" y="20"/>
                    <a:pt x="272" y="20"/>
                    <a:pt x="272" y="20"/>
                  </a:cubicBezTo>
                  <a:cubicBezTo>
                    <a:pt x="272" y="20"/>
                    <a:pt x="272" y="20"/>
                    <a:pt x="272" y="19"/>
                  </a:cubicBezTo>
                  <a:cubicBezTo>
                    <a:pt x="273" y="19"/>
                    <a:pt x="272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1"/>
                  </a:cubicBezTo>
                  <a:cubicBezTo>
                    <a:pt x="273" y="21"/>
                    <a:pt x="273" y="22"/>
                    <a:pt x="273" y="22"/>
                  </a:cubicBezTo>
                  <a:cubicBezTo>
                    <a:pt x="273" y="22"/>
                    <a:pt x="273" y="23"/>
                    <a:pt x="273" y="23"/>
                  </a:cubicBezTo>
                  <a:cubicBezTo>
                    <a:pt x="272" y="23"/>
                    <a:pt x="272" y="23"/>
                    <a:pt x="272" y="23"/>
                  </a:cubicBezTo>
                  <a:cubicBezTo>
                    <a:pt x="272" y="22"/>
                    <a:pt x="272" y="22"/>
                    <a:pt x="272" y="22"/>
                  </a:cubicBezTo>
                  <a:close/>
                  <a:moveTo>
                    <a:pt x="267" y="15"/>
                  </a:moveTo>
                  <a:cubicBezTo>
                    <a:pt x="267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9" y="15"/>
                  </a:cubicBezTo>
                  <a:cubicBezTo>
                    <a:pt x="269" y="16"/>
                    <a:pt x="269" y="16"/>
                    <a:pt x="269" y="16"/>
                  </a:cubicBezTo>
                  <a:cubicBezTo>
                    <a:pt x="270" y="16"/>
                    <a:pt x="270" y="17"/>
                    <a:pt x="270" y="17"/>
                  </a:cubicBezTo>
                  <a:cubicBezTo>
                    <a:pt x="270" y="17"/>
                    <a:pt x="270" y="18"/>
                    <a:pt x="270" y="18"/>
                  </a:cubicBezTo>
                  <a:cubicBezTo>
                    <a:pt x="270" y="19"/>
                    <a:pt x="270" y="19"/>
                    <a:pt x="270" y="19"/>
                  </a:cubicBezTo>
                  <a:cubicBezTo>
                    <a:pt x="270" y="19"/>
                    <a:pt x="271" y="20"/>
                    <a:pt x="270" y="20"/>
                  </a:cubicBezTo>
                  <a:cubicBezTo>
                    <a:pt x="270" y="20"/>
                    <a:pt x="270" y="21"/>
                    <a:pt x="270" y="21"/>
                  </a:cubicBezTo>
                  <a:cubicBezTo>
                    <a:pt x="269" y="20"/>
                    <a:pt x="269" y="21"/>
                    <a:pt x="269" y="20"/>
                  </a:cubicBezTo>
                  <a:cubicBezTo>
                    <a:pt x="269" y="20"/>
                    <a:pt x="269" y="20"/>
                    <a:pt x="268" y="20"/>
                  </a:cubicBezTo>
                  <a:cubicBezTo>
                    <a:pt x="268" y="19"/>
                    <a:pt x="267" y="19"/>
                    <a:pt x="267" y="19"/>
                  </a:cubicBezTo>
                  <a:cubicBezTo>
                    <a:pt x="267" y="19"/>
                    <a:pt x="268" y="19"/>
                    <a:pt x="268" y="18"/>
                  </a:cubicBezTo>
                  <a:cubicBezTo>
                    <a:pt x="268" y="18"/>
                    <a:pt x="269" y="18"/>
                    <a:pt x="269" y="17"/>
                  </a:cubicBezTo>
                  <a:cubicBezTo>
                    <a:pt x="268" y="17"/>
                    <a:pt x="268" y="16"/>
                    <a:pt x="268" y="16"/>
                  </a:cubicBezTo>
                  <a:cubicBezTo>
                    <a:pt x="268" y="16"/>
                    <a:pt x="267" y="16"/>
                    <a:pt x="267" y="15"/>
                  </a:cubicBezTo>
                  <a:cubicBezTo>
                    <a:pt x="267" y="15"/>
                    <a:pt x="267" y="15"/>
                    <a:pt x="267" y="15"/>
                  </a:cubicBezTo>
                  <a:close/>
                  <a:moveTo>
                    <a:pt x="263" y="23"/>
                  </a:moveTo>
                  <a:cubicBezTo>
                    <a:pt x="262" y="23"/>
                    <a:pt x="263" y="22"/>
                    <a:pt x="263" y="22"/>
                  </a:cubicBezTo>
                  <a:cubicBezTo>
                    <a:pt x="263" y="21"/>
                    <a:pt x="262" y="21"/>
                    <a:pt x="263" y="21"/>
                  </a:cubicBezTo>
                  <a:cubicBezTo>
                    <a:pt x="263" y="20"/>
                    <a:pt x="263" y="20"/>
                    <a:pt x="264" y="19"/>
                  </a:cubicBezTo>
                  <a:cubicBezTo>
                    <a:pt x="264" y="19"/>
                    <a:pt x="264" y="19"/>
                    <a:pt x="264" y="19"/>
                  </a:cubicBezTo>
                  <a:cubicBezTo>
                    <a:pt x="265" y="19"/>
                    <a:pt x="265" y="19"/>
                    <a:pt x="265" y="20"/>
                  </a:cubicBezTo>
                  <a:cubicBezTo>
                    <a:pt x="265" y="20"/>
                    <a:pt x="266" y="20"/>
                    <a:pt x="266" y="20"/>
                  </a:cubicBezTo>
                  <a:cubicBezTo>
                    <a:pt x="266" y="21"/>
                    <a:pt x="266" y="21"/>
                    <a:pt x="266" y="21"/>
                  </a:cubicBezTo>
                  <a:cubicBezTo>
                    <a:pt x="265" y="22"/>
                    <a:pt x="266" y="22"/>
                    <a:pt x="265" y="22"/>
                  </a:cubicBezTo>
                  <a:cubicBezTo>
                    <a:pt x="264" y="23"/>
                    <a:pt x="264" y="23"/>
                    <a:pt x="264" y="23"/>
                  </a:cubicBezTo>
                  <a:cubicBezTo>
                    <a:pt x="263" y="24"/>
                    <a:pt x="263" y="23"/>
                    <a:pt x="263" y="23"/>
                  </a:cubicBezTo>
                  <a:cubicBezTo>
                    <a:pt x="263" y="23"/>
                    <a:pt x="263" y="23"/>
                    <a:pt x="263" y="23"/>
                  </a:cubicBezTo>
                  <a:close/>
                  <a:moveTo>
                    <a:pt x="253" y="26"/>
                  </a:moveTo>
                  <a:cubicBezTo>
                    <a:pt x="254" y="25"/>
                    <a:pt x="254" y="25"/>
                    <a:pt x="255" y="25"/>
                  </a:cubicBezTo>
                  <a:cubicBezTo>
                    <a:pt x="255" y="25"/>
                    <a:pt x="256" y="25"/>
                    <a:pt x="256" y="25"/>
                  </a:cubicBezTo>
                  <a:cubicBezTo>
                    <a:pt x="257" y="26"/>
                    <a:pt x="257" y="26"/>
                    <a:pt x="257" y="26"/>
                  </a:cubicBezTo>
                  <a:cubicBezTo>
                    <a:pt x="257" y="26"/>
                    <a:pt x="258" y="27"/>
                    <a:pt x="258" y="27"/>
                  </a:cubicBezTo>
                  <a:cubicBezTo>
                    <a:pt x="258" y="27"/>
                    <a:pt x="258" y="28"/>
                    <a:pt x="259" y="28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29"/>
                    <a:pt x="260" y="30"/>
                    <a:pt x="260" y="30"/>
                  </a:cubicBezTo>
                  <a:cubicBezTo>
                    <a:pt x="260" y="30"/>
                    <a:pt x="260" y="30"/>
                    <a:pt x="261" y="30"/>
                  </a:cubicBezTo>
                  <a:cubicBezTo>
                    <a:pt x="261" y="30"/>
                    <a:pt x="261" y="30"/>
                    <a:pt x="261" y="30"/>
                  </a:cubicBezTo>
                  <a:cubicBezTo>
                    <a:pt x="261" y="29"/>
                    <a:pt x="261" y="29"/>
                    <a:pt x="261" y="29"/>
                  </a:cubicBezTo>
                  <a:cubicBezTo>
                    <a:pt x="261" y="28"/>
                    <a:pt x="261" y="28"/>
                    <a:pt x="260" y="28"/>
                  </a:cubicBezTo>
                  <a:cubicBezTo>
                    <a:pt x="260" y="27"/>
                    <a:pt x="260" y="27"/>
                    <a:pt x="259" y="27"/>
                  </a:cubicBezTo>
                  <a:cubicBezTo>
                    <a:pt x="259" y="26"/>
                    <a:pt x="259" y="26"/>
                    <a:pt x="258" y="25"/>
                  </a:cubicBezTo>
                  <a:cubicBezTo>
                    <a:pt x="258" y="25"/>
                    <a:pt x="258" y="25"/>
                    <a:pt x="257" y="24"/>
                  </a:cubicBezTo>
                  <a:cubicBezTo>
                    <a:pt x="257" y="24"/>
                    <a:pt x="256" y="24"/>
                    <a:pt x="256" y="23"/>
                  </a:cubicBezTo>
                  <a:cubicBezTo>
                    <a:pt x="256" y="23"/>
                    <a:pt x="256" y="23"/>
                    <a:pt x="256" y="23"/>
                  </a:cubicBezTo>
                  <a:cubicBezTo>
                    <a:pt x="255" y="22"/>
                    <a:pt x="255" y="22"/>
                    <a:pt x="255" y="22"/>
                  </a:cubicBezTo>
                  <a:cubicBezTo>
                    <a:pt x="254" y="21"/>
                    <a:pt x="254" y="22"/>
                    <a:pt x="254" y="21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2" y="21"/>
                    <a:pt x="252" y="20"/>
                  </a:cubicBezTo>
                  <a:cubicBezTo>
                    <a:pt x="252" y="20"/>
                    <a:pt x="251" y="20"/>
                    <a:pt x="251" y="20"/>
                  </a:cubicBezTo>
                  <a:cubicBezTo>
                    <a:pt x="251" y="20"/>
                    <a:pt x="251" y="20"/>
                    <a:pt x="251" y="19"/>
                  </a:cubicBezTo>
                  <a:cubicBezTo>
                    <a:pt x="250" y="19"/>
                    <a:pt x="250" y="19"/>
                    <a:pt x="250" y="19"/>
                  </a:cubicBezTo>
                  <a:cubicBezTo>
                    <a:pt x="250" y="19"/>
                    <a:pt x="249" y="19"/>
                    <a:pt x="249" y="19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249" y="18"/>
                    <a:pt x="249" y="18"/>
                    <a:pt x="250" y="17"/>
                  </a:cubicBezTo>
                  <a:cubicBezTo>
                    <a:pt x="250" y="17"/>
                    <a:pt x="250" y="17"/>
                    <a:pt x="251" y="16"/>
                  </a:cubicBezTo>
                  <a:cubicBezTo>
                    <a:pt x="251" y="16"/>
                    <a:pt x="252" y="16"/>
                    <a:pt x="252" y="16"/>
                  </a:cubicBezTo>
                  <a:cubicBezTo>
                    <a:pt x="253" y="16"/>
                    <a:pt x="253" y="16"/>
                    <a:pt x="253" y="16"/>
                  </a:cubicBezTo>
                  <a:cubicBezTo>
                    <a:pt x="253" y="16"/>
                    <a:pt x="254" y="16"/>
                    <a:pt x="254" y="16"/>
                  </a:cubicBezTo>
                  <a:cubicBezTo>
                    <a:pt x="254" y="16"/>
                    <a:pt x="254" y="16"/>
                    <a:pt x="255" y="16"/>
                  </a:cubicBezTo>
                  <a:cubicBezTo>
                    <a:pt x="255" y="16"/>
                    <a:pt x="255" y="16"/>
                    <a:pt x="256" y="16"/>
                  </a:cubicBezTo>
                  <a:cubicBezTo>
                    <a:pt x="256" y="16"/>
                    <a:pt x="256" y="16"/>
                    <a:pt x="257" y="16"/>
                  </a:cubicBezTo>
                  <a:cubicBezTo>
                    <a:pt x="257" y="17"/>
                    <a:pt x="257" y="16"/>
                    <a:pt x="257" y="17"/>
                  </a:cubicBezTo>
                  <a:cubicBezTo>
                    <a:pt x="257" y="18"/>
                    <a:pt x="257" y="18"/>
                    <a:pt x="258" y="18"/>
                  </a:cubicBezTo>
                  <a:cubicBezTo>
                    <a:pt x="258" y="18"/>
                    <a:pt x="258" y="18"/>
                    <a:pt x="258" y="19"/>
                  </a:cubicBezTo>
                  <a:cubicBezTo>
                    <a:pt x="258" y="19"/>
                    <a:pt x="258" y="19"/>
                    <a:pt x="259" y="20"/>
                  </a:cubicBezTo>
                  <a:cubicBezTo>
                    <a:pt x="259" y="20"/>
                    <a:pt x="259" y="20"/>
                    <a:pt x="259" y="21"/>
                  </a:cubicBezTo>
                  <a:cubicBezTo>
                    <a:pt x="259" y="21"/>
                    <a:pt x="260" y="21"/>
                    <a:pt x="260" y="22"/>
                  </a:cubicBezTo>
                  <a:cubicBezTo>
                    <a:pt x="260" y="22"/>
                    <a:pt x="260" y="23"/>
                    <a:pt x="260" y="23"/>
                  </a:cubicBezTo>
                  <a:cubicBezTo>
                    <a:pt x="261" y="23"/>
                    <a:pt x="262" y="23"/>
                    <a:pt x="262" y="22"/>
                  </a:cubicBezTo>
                  <a:cubicBezTo>
                    <a:pt x="262" y="22"/>
                    <a:pt x="262" y="22"/>
                    <a:pt x="262" y="21"/>
                  </a:cubicBezTo>
                  <a:cubicBezTo>
                    <a:pt x="262" y="21"/>
                    <a:pt x="262" y="20"/>
                    <a:pt x="262" y="20"/>
                  </a:cubicBezTo>
                  <a:cubicBezTo>
                    <a:pt x="262" y="20"/>
                    <a:pt x="262" y="19"/>
                    <a:pt x="262" y="19"/>
                  </a:cubicBezTo>
                  <a:cubicBezTo>
                    <a:pt x="262" y="19"/>
                    <a:pt x="262" y="18"/>
                    <a:pt x="261" y="19"/>
                  </a:cubicBezTo>
                  <a:cubicBezTo>
                    <a:pt x="261" y="19"/>
                    <a:pt x="260" y="19"/>
                    <a:pt x="260" y="19"/>
                  </a:cubicBezTo>
                  <a:cubicBezTo>
                    <a:pt x="260" y="18"/>
                    <a:pt x="259" y="18"/>
                    <a:pt x="259" y="18"/>
                  </a:cubicBezTo>
                  <a:cubicBezTo>
                    <a:pt x="259" y="18"/>
                    <a:pt x="258" y="18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ubicBezTo>
                    <a:pt x="262" y="15"/>
                    <a:pt x="262" y="15"/>
                    <a:pt x="262" y="14"/>
                  </a:cubicBezTo>
                  <a:cubicBezTo>
                    <a:pt x="262" y="14"/>
                    <a:pt x="262" y="14"/>
                    <a:pt x="262" y="13"/>
                  </a:cubicBezTo>
                  <a:cubicBezTo>
                    <a:pt x="262" y="12"/>
                    <a:pt x="262" y="11"/>
                    <a:pt x="262" y="11"/>
                  </a:cubicBezTo>
                  <a:cubicBezTo>
                    <a:pt x="261" y="11"/>
                    <a:pt x="261" y="10"/>
                    <a:pt x="261" y="10"/>
                  </a:cubicBezTo>
                  <a:cubicBezTo>
                    <a:pt x="261" y="9"/>
                    <a:pt x="261" y="8"/>
                    <a:pt x="261" y="8"/>
                  </a:cubicBezTo>
                  <a:cubicBezTo>
                    <a:pt x="261" y="8"/>
                    <a:pt x="261" y="7"/>
                    <a:pt x="261" y="7"/>
                  </a:cubicBezTo>
                  <a:cubicBezTo>
                    <a:pt x="261" y="6"/>
                    <a:pt x="260" y="6"/>
                    <a:pt x="260" y="6"/>
                  </a:cubicBezTo>
                  <a:cubicBezTo>
                    <a:pt x="260" y="5"/>
                    <a:pt x="259" y="4"/>
                    <a:pt x="259" y="4"/>
                  </a:cubicBezTo>
                  <a:cubicBezTo>
                    <a:pt x="259" y="4"/>
                    <a:pt x="259" y="3"/>
                    <a:pt x="259" y="3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9" y="2"/>
                    <a:pt x="259" y="2"/>
                    <a:pt x="259" y="2"/>
                  </a:cubicBezTo>
                  <a:cubicBezTo>
                    <a:pt x="259" y="2"/>
                    <a:pt x="259" y="2"/>
                    <a:pt x="259" y="1"/>
                  </a:cubicBezTo>
                  <a:cubicBezTo>
                    <a:pt x="260" y="1"/>
                    <a:pt x="260" y="1"/>
                    <a:pt x="260" y="1"/>
                  </a:cubicBezTo>
                  <a:cubicBezTo>
                    <a:pt x="260" y="1"/>
                    <a:pt x="260" y="1"/>
                    <a:pt x="261" y="1"/>
                  </a:cubicBezTo>
                  <a:cubicBezTo>
                    <a:pt x="261" y="1"/>
                    <a:pt x="262" y="2"/>
                    <a:pt x="262" y="2"/>
                  </a:cubicBezTo>
                  <a:cubicBezTo>
                    <a:pt x="262" y="2"/>
                    <a:pt x="262" y="2"/>
                    <a:pt x="263" y="2"/>
                  </a:cubicBezTo>
                  <a:cubicBezTo>
                    <a:pt x="263" y="2"/>
                    <a:pt x="263" y="2"/>
                    <a:pt x="263" y="2"/>
                  </a:cubicBezTo>
                  <a:cubicBezTo>
                    <a:pt x="264" y="2"/>
                    <a:pt x="264" y="2"/>
                    <a:pt x="264" y="3"/>
                  </a:cubicBezTo>
                  <a:cubicBezTo>
                    <a:pt x="264" y="3"/>
                    <a:pt x="265" y="3"/>
                    <a:pt x="265" y="4"/>
                  </a:cubicBezTo>
                  <a:cubicBezTo>
                    <a:pt x="266" y="4"/>
                    <a:pt x="266" y="4"/>
                    <a:pt x="266" y="5"/>
                  </a:cubicBezTo>
                  <a:cubicBezTo>
                    <a:pt x="266" y="5"/>
                    <a:pt x="266" y="5"/>
                    <a:pt x="266" y="6"/>
                  </a:cubicBezTo>
                  <a:cubicBezTo>
                    <a:pt x="266" y="6"/>
                    <a:pt x="265" y="7"/>
                    <a:pt x="265" y="7"/>
                  </a:cubicBezTo>
                  <a:cubicBezTo>
                    <a:pt x="266" y="7"/>
                    <a:pt x="265" y="8"/>
                    <a:pt x="265" y="8"/>
                  </a:cubicBezTo>
                  <a:cubicBezTo>
                    <a:pt x="266" y="8"/>
                    <a:pt x="266" y="8"/>
                    <a:pt x="265" y="9"/>
                  </a:cubicBezTo>
                  <a:cubicBezTo>
                    <a:pt x="265" y="9"/>
                    <a:pt x="265" y="10"/>
                    <a:pt x="265" y="10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5" y="11"/>
                    <a:pt x="265" y="11"/>
                    <a:pt x="265" y="11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6" y="13"/>
                    <a:pt x="266" y="14"/>
                    <a:pt x="266" y="13"/>
                  </a:cubicBezTo>
                  <a:cubicBezTo>
                    <a:pt x="267" y="13"/>
                    <a:pt x="267" y="13"/>
                    <a:pt x="267" y="13"/>
                  </a:cubicBezTo>
                  <a:cubicBezTo>
                    <a:pt x="268" y="12"/>
                    <a:pt x="267" y="12"/>
                    <a:pt x="267" y="12"/>
                  </a:cubicBezTo>
                  <a:cubicBezTo>
                    <a:pt x="267" y="12"/>
                    <a:pt x="267" y="12"/>
                    <a:pt x="266" y="11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6" y="11"/>
                    <a:pt x="266" y="11"/>
                    <a:pt x="266" y="10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7" y="8"/>
                    <a:pt x="268" y="8"/>
                    <a:pt x="268" y="8"/>
                  </a:cubicBezTo>
                  <a:cubicBezTo>
                    <a:pt x="268" y="7"/>
                    <a:pt x="268" y="7"/>
                    <a:pt x="268" y="6"/>
                  </a:cubicBezTo>
                  <a:cubicBezTo>
                    <a:pt x="268" y="6"/>
                    <a:pt x="268" y="6"/>
                    <a:pt x="268" y="5"/>
                  </a:cubicBezTo>
                  <a:cubicBezTo>
                    <a:pt x="268" y="5"/>
                    <a:pt x="268" y="4"/>
                    <a:pt x="269" y="3"/>
                  </a:cubicBezTo>
                  <a:cubicBezTo>
                    <a:pt x="269" y="3"/>
                    <a:pt x="269" y="3"/>
                    <a:pt x="270" y="2"/>
                  </a:cubicBezTo>
                  <a:cubicBezTo>
                    <a:pt x="270" y="1"/>
                    <a:pt x="270" y="2"/>
                    <a:pt x="270" y="1"/>
                  </a:cubicBezTo>
                  <a:cubicBezTo>
                    <a:pt x="271" y="1"/>
                    <a:pt x="270" y="1"/>
                    <a:pt x="271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73" y="0"/>
                    <a:pt x="273" y="0"/>
                    <a:pt x="273" y="1"/>
                  </a:cubicBezTo>
                  <a:cubicBezTo>
                    <a:pt x="274" y="1"/>
                    <a:pt x="274" y="1"/>
                    <a:pt x="274" y="1"/>
                  </a:cubicBezTo>
                  <a:cubicBezTo>
                    <a:pt x="274" y="2"/>
                    <a:pt x="274" y="2"/>
                    <a:pt x="274" y="2"/>
                  </a:cubicBezTo>
                  <a:cubicBezTo>
                    <a:pt x="274" y="3"/>
                    <a:pt x="274" y="3"/>
                    <a:pt x="274" y="4"/>
                  </a:cubicBezTo>
                  <a:cubicBezTo>
                    <a:pt x="274" y="4"/>
                    <a:pt x="274" y="4"/>
                    <a:pt x="274" y="5"/>
                  </a:cubicBezTo>
                  <a:cubicBezTo>
                    <a:pt x="274" y="6"/>
                    <a:pt x="274" y="6"/>
                    <a:pt x="274" y="7"/>
                  </a:cubicBezTo>
                  <a:cubicBezTo>
                    <a:pt x="274" y="7"/>
                    <a:pt x="274" y="7"/>
                    <a:pt x="274" y="8"/>
                  </a:cubicBezTo>
                  <a:cubicBezTo>
                    <a:pt x="274" y="8"/>
                    <a:pt x="274" y="8"/>
                    <a:pt x="274" y="9"/>
                  </a:cubicBezTo>
                  <a:cubicBezTo>
                    <a:pt x="274" y="10"/>
                    <a:pt x="274" y="10"/>
                    <a:pt x="274" y="10"/>
                  </a:cubicBezTo>
                  <a:cubicBezTo>
                    <a:pt x="274" y="11"/>
                    <a:pt x="274" y="11"/>
                    <a:pt x="274" y="12"/>
                  </a:cubicBezTo>
                  <a:cubicBezTo>
                    <a:pt x="274" y="12"/>
                    <a:pt x="274" y="12"/>
                    <a:pt x="275" y="13"/>
                  </a:cubicBezTo>
                  <a:cubicBezTo>
                    <a:pt x="275" y="13"/>
                    <a:pt x="275" y="14"/>
                    <a:pt x="275" y="14"/>
                  </a:cubicBezTo>
                  <a:cubicBezTo>
                    <a:pt x="275" y="14"/>
                    <a:pt x="274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6" y="17"/>
                    <a:pt x="276" y="17"/>
                    <a:pt x="277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7" y="15"/>
                    <a:pt x="277" y="14"/>
                    <a:pt x="278" y="14"/>
                  </a:cubicBezTo>
                  <a:cubicBezTo>
                    <a:pt x="278" y="14"/>
                    <a:pt x="277" y="13"/>
                    <a:pt x="278" y="13"/>
                  </a:cubicBezTo>
                  <a:cubicBezTo>
                    <a:pt x="279" y="12"/>
                    <a:pt x="279" y="12"/>
                    <a:pt x="279" y="11"/>
                  </a:cubicBezTo>
                  <a:cubicBezTo>
                    <a:pt x="280" y="11"/>
                    <a:pt x="280" y="11"/>
                    <a:pt x="281" y="11"/>
                  </a:cubicBezTo>
                  <a:cubicBezTo>
                    <a:pt x="281" y="11"/>
                    <a:pt x="281" y="11"/>
                    <a:pt x="282" y="11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3" y="12"/>
                    <a:pt x="283" y="12"/>
                  </a:cubicBezTo>
                  <a:cubicBezTo>
                    <a:pt x="282" y="13"/>
                    <a:pt x="282" y="13"/>
                    <a:pt x="283" y="13"/>
                  </a:cubicBezTo>
                  <a:cubicBezTo>
                    <a:pt x="283" y="14"/>
                    <a:pt x="283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ubicBezTo>
                    <a:pt x="282" y="16"/>
                    <a:pt x="282" y="16"/>
                    <a:pt x="282" y="16"/>
                  </a:cubicBezTo>
                  <a:cubicBezTo>
                    <a:pt x="282" y="17"/>
                    <a:pt x="282" y="17"/>
                    <a:pt x="282" y="17"/>
                  </a:cubicBezTo>
                  <a:cubicBezTo>
                    <a:pt x="282" y="18"/>
                    <a:pt x="281" y="18"/>
                    <a:pt x="281" y="18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2"/>
                    <a:pt x="281" y="22"/>
                  </a:cubicBezTo>
                  <a:cubicBezTo>
                    <a:pt x="280" y="22"/>
                    <a:pt x="281" y="23"/>
                    <a:pt x="280" y="23"/>
                  </a:cubicBezTo>
                  <a:cubicBezTo>
                    <a:pt x="280" y="23"/>
                    <a:pt x="280" y="24"/>
                    <a:pt x="280" y="24"/>
                  </a:cubicBezTo>
                  <a:cubicBezTo>
                    <a:pt x="280" y="24"/>
                    <a:pt x="279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6"/>
                    <a:pt x="281" y="25"/>
                    <a:pt x="281" y="26"/>
                  </a:cubicBezTo>
                  <a:cubicBezTo>
                    <a:pt x="281" y="26"/>
                    <a:pt x="282" y="26"/>
                    <a:pt x="282" y="26"/>
                  </a:cubicBezTo>
                  <a:cubicBezTo>
                    <a:pt x="282" y="27"/>
                    <a:pt x="282" y="27"/>
                    <a:pt x="282" y="28"/>
                  </a:cubicBezTo>
                  <a:cubicBezTo>
                    <a:pt x="282" y="28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30"/>
                  </a:cubicBezTo>
                  <a:cubicBezTo>
                    <a:pt x="282" y="31"/>
                    <a:pt x="282" y="31"/>
                    <a:pt x="282" y="31"/>
                  </a:cubicBezTo>
                  <a:cubicBezTo>
                    <a:pt x="282" y="32"/>
                    <a:pt x="282" y="33"/>
                    <a:pt x="283" y="33"/>
                  </a:cubicBezTo>
                  <a:cubicBezTo>
                    <a:pt x="283" y="33"/>
                    <a:pt x="283" y="33"/>
                    <a:pt x="284" y="32"/>
                  </a:cubicBezTo>
                  <a:cubicBezTo>
                    <a:pt x="284" y="31"/>
                    <a:pt x="284" y="31"/>
                    <a:pt x="285" y="30"/>
                  </a:cubicBezTo>
                  <a:cubicBezTo>
                    <a:pt x="285" y="30"/>
                    <a:pt x="285" y="30"/>
                    <a:pt x="285" y="29"/>
                  </a:cubicBezTo>
                  <a:cubicBezTo>
                    <a:pt x="286" y="29"/>
                    <a:pt x="286" y="28"/>
                    <a:pt x="286" y="28"/>
                  </a:cubicBezTo>
                  <a:cubicBezTo>
                    <a:pt x="286" y="27"/>
                    <a:pt x="286" y="27"/>
                    <a:pt x="287" y="27"/>
                  </a:cubicBezTo>
                  <a:cubicBezTo>
                    <a:pt x="287" y="26"/>
                    <a:pt x="287" y="26"/>
                    <a:pt x="288" y="26"/>
                  </a:cubicBezTo>
                  <a:cubicBezTo>
                    <a:pt x="288" y="26"/>
                    <a:pt x="289" y="26"/>
                    <a:pt x="289" y="26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0" y="27"/>
                    <a:pt x="291" y="27"/>
                    <a:pt x="290" y="28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89" y="30"/>
                    <a:pt x="289" y="30"/>
                    <a:pt x="289" y="30"/>
                  </a:cubicBezTo>
                  <a:cubicBezTo>
                    <a:pt x="289" y="30"/>
                    <a:pt x="289" y="31"/>
                    <a:pt x="289" y="31"/>
                  </a:cubicBezTo>
                  <a:cubicBezTo>
                    <a:pt x="289" y="31"/>
                    <a:pt x="289" y="31"/>
                    <a:pt x="289" y="32"/>
                  </a:cubicBezTo>
                  <a:cubicBezTo>
                    <a:pt x="288" y="33"/>
                    <a:pt x="288" y="32"/>
                    <a:pt x="287" y="32"/>
                  </a:cubicBezTo>
                  <a:cubicBezTo>
                    <a:pt x="287" y="32"/>
                    <a:pt x="287" y="33"/>
                    <a:pt x="286" y="33"/>
                  </a:cubicBezTo>
                  <a:cubicBezTo>
                    <a:pt x="286" y="33"/>
                    <a:pt x="286" y="34"/>
                    <a:pt x="286" y="34"/>
                  </a:cubicBezTo>
                  <a:cubicBezTo>
                    <a:pt x="286" y="35"/>
                    <a:pt x="286" y="35"/>
                    <a:pt x="286" y="35"/>
                  </a:cubicBezTo>
                  <a:cubicBezTo>
                    <a:pt x="286" y="36"/>
                    <a:pt x="286" y="36"/>
                    <a:pt x="287" y="36"/>
                  </a:cubicBezTo>
                  <a:cubicBezTo>
                    <a:pt x="287" y="37"/>
                    <a:pt x="287" y="37"/>
                    <a:pt x="288" y="37"/>
                  </a:cubicBezTo>
                  <a:cubicBezTo>
                    <a:pt x="288" y="38"/>
                    <a:pt x="289" y="39"/>
                    <a:pt x="290" y="39"/>
                  </a:cubicBezTo>
                  <a:cubicBezTo>
                    <a:pt x="291" y="40"/>
                    <a:pt x="291" y="40"/>
                    <a:pt x="292" y="41"/>
                  </a:cubicBezTo>
                  <a:cubicBezTo>
                    <a:pt x="292" y="41"/>
                    <a:pt x="292" y="41"/>
                    <a:pt x="292" y="42"/>
                  </a:cubicBezTo>
                  <a:cubicBezTo>
                    <a:pt x="293" y="42"/>
                    <a:pt x="292" y="43"/>
                    <a:pt x="293" y="44"/>
                  </a:cubicBezTo>
                  <a:cubicBezTo>
                    <a:pt x="293" y="44"/>
                    <a:pt x="293" y="46"/>
                    <a:pt x="293" y="46"/>
                  </a:cubicBezTo>
                  <a:cubicBezTo>
                    <a:pt x="292" y="47"/>
                    <a:pt x="293" y="48"/>
                    <a:pt x="292" y="48"/>
                  </a:cubicBezTo>
                  <a:cubicBezTo>
                    <a:pt x="290" y="49"/>
                    <a:pt x="290" y="48"/>
                    <a:pt x="289" y="48"/>
                  </a:cubicBezTo>
                  <a:cubicBezTo>
                    <a:pt x="288" y="48"/>
                    <a:pt x="287" y="48"/>
                    <a:pt x="286" y="48"/>
                  </a:cubicBezTo>
                  <a:cubicBezTo>
                    <a:pt x="286" y="48"/>
                    <a:pt x="285" y="48"/>
                    <a:pt x="284" y="48"/>
                  </a:cubicBezTo>
                  <a:cubicBezTo>
                    <a:pt x="284" y="48"/>
                    <a:pt x="283" y="48"/>
                    <a:pt x="283" y="48"/>
                  </a:cubicBezTo>
                  <a:cubicBezTo>
                    <a:pt x="282" y="48"/>
                    <a:pt x="282" y="48"/>
                    <a:pt x="282" y="48"/>
                  </a:cubicBezTo>
                  <a:cubicBezTo>
                    <a:pt x="282" y="48"/>
                    <a:pt x="282" y="48"/>
                    <a:pt x="283" y="48"/>
                  </a:cubicBezTo>
                  <a:cubicBezTo>
                    <a:pt x="283" y="47"/>
                    <a:pt x="283" y="47"/>
                    <a:pt x="284" y="47"/>
                  </a:cubicBezTo>
                  <a:cubicBezTo>
                    <a:pt x="285" y="47"/>
                    <a:pt x="285" y="46"/>
                    <a:pt x="286" y="46"/>
                  </a:cubicBezTo>
                  <a:cubicBezTo>
                    <a:pt x="286" y="46"/>
                    <a:pt x="286" y="46"/>
                    <a:pt x="286" y="45"/>
                  </a:cubicBezTo>
                  <a:cubicBezTo>
                    <a:pt x="287" y="44"/>
                    <a:pt x="287" y="44"/>
                    <a:pt x="287" y="44"/>
                  </a:cubicBezTo>
                  <a:cubicBezTo>
                    <a:pt x="287" y="43"/>
                    <a:pt x="287" y="43"/>
                    <a:pt x="287" y="43"/>
                  </a:cubicBezTo>
                  <a:cubicBezTo>
                    <a:pt x="286" y="42"/>
                    <a:pt x="286" y="42"/>
                    <a:pt x="286" y="42"/>
                  </a:cubicBezTo>
                  <a:cubicBezTo>
                    <a:pt x="286" y="42"/>
                    <a:pt x="286" y="42"/>
                    <a:pt x="285" y="41"/>
                  </a:cubicBezTo>
                  <a:cubicBezTo>
                    <a:pt x="284" y="41"/>
                    <a:pt x="284" y="41"/>
                    <a:pt x="283" y="40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2" y="40"/>
                    <a:pt x="282" y="39"/>
                    <a:pt x="282" y="40"/>
                  </a:cubicBezTo>
                  <a:cubicBezTo>
                    <a:pt x="281" y="41"/>
                    <a:pt x="281" y="41"/>
                    <a:pt x="280" y="42"/>
                  </a:cubicBezTo>
                  <a:cubicBezTo>
                    <a:pt x="280" y="43"/>
                    <a:pt x="280" y="43"/>
                    <a:pt x="280" y="44"/>
                  </a:cubicBezTo>
                  <a:cubicBezTo>
                    <a:pt x="280" y="44"/>
                    <a:pt x="279" y="45"/>
                    <a:pt x="279" y="45"/>
                  </a:cubicBezTo>
                  <a:cubicBezTo>
                    <a:pt x="279" y="46"/>
                    <a:pt x="279" y="46"/>
                    <a:pt x="278" y="47"/>
                  </a:cubicBezTo>
                  <a:cubicBezTo>
                    <a:pt x="278" y="47"/>
                    <a:pt x="277" y="47"/>
                    <a:pt x="277" y="47"/>
                  </a:cubicBezTo>
                  <a:cubicBezTo>
                    <a:pt x="277" y="47"/>
                    <a:pt x="276" y="47"/>
                    <a:pt x="275" y="47"/>
                  </a:cubicBezTo>
                  <a:cubicBezTo>
                    <a:pt x="275" y="48"/>
                    <a:pt x="274" y="48"/>
                    <a:pt x="274" y="47"/>
                  </a:cubicBezTo>
                  <a:cubicBezTo>
                    <a:pt x="274" y="47"/>
                    <a:pt x="273" y="46"/>
                    <a:pt x="273" y="46"/>
                  </a:cubicBezTo>
                  <a:cubicBezTo>
                    <a:pt x="273" y="46"/>
                    <a:pt x="273" y="46"/>
                    <a:pt x="273" y="45"/>
                  </a:cubicBezTo>
                  <a:cubicBezTo>
                    <a:pt x="274" y="45"/>
                    <a:pt x="274" y="45"/>
                    <a:pt x="274" y="44"/>
                  </a:cubicBezTo>
                  <a:cubicBezTo>
                    <a:pt x="274" y="44"/>
                    <a:pt x="274" y="44"/>
                    <a:pt x="275" y="43"/>
                  </a:cubicBezTo>
                  <a:cubicBezTo>
                    <a:pt x="275" y="43"/>
                    <a:pt x="275" y="43"/>
                    <a:pt x="276" y="43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7" y="41"/>
                    <a:pt x="276" y="41"/>
                    <a:pt x="277" y="41"/>
                  </a:cubicBezTo>
                  <a:cubicBezTo>
                    <a:pt x="278" y="40"/>
                    <a:pt x="277" y="40"/>
                    <a:pt x="278" y="39"/>
                  </a:cubicBezTo>
                  <a:cubicBezTo>
                    <a:pt x="278" y="39"/>
                    <a:pt x="279" y="38"/>
                    <a:pt x="279" y="38"/>
                  </a:cubicBezTo>
                  <a:cubicBezTo>
                    <a:pt x="279" y="38"/>
                    <a:pt x="279" y="38"/>
                    <a:pt x="280" y="37"/>
                  </a:cubicBezTo>
                  <a:cubicBezTo>
                    <a:pt x="280" y="37"/>
                    <a:pt x="280" y="37"/>
                    <a:pt x="280" y="37"/>
                  </a:cubicBezTo>
                  <a:cubicBezTo>
                    <a:pt x="280" y="37"/>
                    <a:pt x="280" y="37"/>
                    <a:pt x="280" y="36"/>
                  </a:cubicBezTo>
                  <a:cubicBezTo>
                    <a:pt x="279" y="36"/>
                    <a:pt x="279" y="36"/>
                    <a:pt x="279" y="36"/>
                  </a:cubicBezTo>
                  <a:cubicBezTo>
                    <a:pt x="279" y="36"/>
                    <a:pt x="279" y="36"/>
                    <a:pt x="278" y="35"/>
                  </a:cubicBezTo>
                  <a:cubicBezTo>
                    <a:pt x="278" y="35"/>
                    <a:pt x="279" y="35"/>
                    <a:pt x="279" y="35"/>
                  </a:cubicBezTo>
                  <a:cubicBezTo>
                    <a:pt x="279" y="35"/>
                    <a:pt x="279" y="33"/>
                    <a:pt x="279" y="33"/>
                  </a:cubicBezTo>
                  <a:cubicBezTo>
                    <a:pt x="279" y="33"/>
                    <a:pt x="279" y="33"/>
                    <a:pt x="279" y="33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7" y="32"/>
                    <a:pt x="277" y="32"/>
                  </a:cubicBezTo>
                  <a:cubicBezTo>
                    <a:pt x="276" y="33"/>
                    <a:pt x="276" y="33"/>
                    <a:pt x="275" y="33"/>
                  </a:cubicBezTo>
                  <a:cubicBezTo>
                    <a:pt x="275" y="33"/>
                    <a:pt x="274" y="33"/>
                    <a:pt x="274" y="33"/>
                  </a:cubicBezTo>
                  <a:cubicBezTo>
                    <a:pt x="275" y="33"/>
                    <a:pt x="275" y="32"/>
                    <a:pt x="275" y="32"/>
                  </a:cubicBezTo>
                  <a:cubicBezTo>
                    <a:pt x="275" y="31"/>
                    <a:pt x="275" y="32"/>
                    <a:pt x="275" y="31"/>
                  </a:cubicBezTo>
                  <a:cubicBezTo>
                    <a:pt x="276" y="30"/>
                    <a:pt x="276" y="30"/>
                    <a:pt x="276" y="30"/>
                  </a:cubicBezTo>
                  <a:cubicBezTo>
                    <a:pt x="277" y="30"/>
                    <a:pt x="277" y="30"/>
                    <a:pt x="277" y="29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7" y="27"/>
                    <a:pt x="276" y="28"/>
                    <a:pt x="277" y="27"/>
                  </a:cubicBezTo>
                  <a:cubicBezTo>
                    <a:pt x="277" y="27"/>
                    <a:pt x="277" y="27"/>
                    <a:pt x="277" y="26"/>
                  </a:cubicBezTo>
                  <a:cubicBezTo>
                    <a:pt x="278" y="25"/>
                    <a:pt x="278" y="25"/>
                    <a:pt x="278" y="24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79" y="22"/>
                    <a:pt x="280" y="21"/>
                    <a:pt x="279" y="21"/>
                  </a:cubicBezTo>
                  <a:cubicBezTo>
                    <a:pt x="279" y="20"/>
                    <a:pt x="279" y="20"/>
                    <a:pt x="279" y="20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8"/>
                    <a:pt x="278" y="18"/>
                  </a:cubicBezTo>
                  <a:cubicBezTo>
                    <a:pt x="278" y="19"/>
                    <a:pt x="278" y="18"/>
                    <a:pt x="278" y="19"/>
                  </a:cubicBez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21"/>
                  </a:cubicBezTo>
                  <a:cubicBezTo>
                    <a:pt x="277" y="22"/>
                    <a:pt x="277" y="22"/>
                    <a:pt x="277" y="23"/>
                  </a:cubicBezTo>
                  <a:cubicBezTo>
                    <a:pt x="277" y="23"/>
                    <a:pt x="276" y="24"/>
                    <a:pt x="276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4" y="25"/>
                  </a:cubicBezTo>
                  <a:cubicBezTo>
                    <a:pt x="273" y="26"/>
                    <a:pt x="274" y="26"/>
                    <a:pt x="274" y="26"/>
                  </a:cubicBezTo>
                  <a:cubicBezTo>
                    <a:pt x="273" y="27"/>
                    <a:pt x="273" y="28"/>
                    <a:pt x="273" y="28"/>
                  </a:cubicBezTo>
                  <a:cubicBezTo>
                    <a:pt x="273" y="28"/>
                    <a:pt x="273" y="29"/>
                    <a:pt x="273" y="29"/>
                  </a:cubicBezTo>
                  <a:cubicBezTo>
                    <a:pt x="272" y="30"/>
                    <a:pt x="272" y="30"/>
                    <a:pt x="272" y="31"/>
                  </a:cubicBezTo>
                  <a:cubicBezTo>
                    <a:pt x="271" y="32"/>
                    <a:pt x="271" y="33"/>
                    <a:pt x="270" y="33"/>
                  </a:cubicBezTo>
                  <a:cubicBezTo>
                    <a:pt x="270" y="34"/>
                    <a:pt x="269" y="35"/>
                    <a:pt x="269" y="35"/>
                  </a:cubicBezTo>
                  <a:cubicBezTo>
                    <a:pt x="268" y="35"/>
                    <a:pt x="267" y="35"/>
                    <a:pt x="267" y="35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3"/>
                    <a:pt x="266" y="33"/>
                    <a:pt x="266" y="33"/>
                  </a:cubicBezTo>
                  <a:cubicBezTo>
                    <a:pt x="267" y="32"/>
                    <a:pt x="266" y="32"/>
                    <a:pt x="267" y="32"/>
                  </a:cubicBezTo>
                  <a:cubicBezTo>
                    <a:pt x="267" y="31"/>
                    <a:pt x="267" y="31"/>
                    <a:pt x="268" y="30"/>
                  </a:cubicBezTo>
                  <a:cubicBezTo>
                    <a:pt x="268" y="30"/>
                    <a:pt x="269" y="30"/>
                    <a:pt x="269" y="29"/>
                  </a:cubicBezTo>
                  <a:cubicBezTo>
                    <a:pt x="270" y="28"/>
                    <a:pt x="270" y="28"/>
                    <a:pt x="271" y="28"/>
                  </a:cubicBezTo>
                  <a:cubicBezTo>
                    <a:pt x="271" y="27"/>
                    <a:pt x="271" y="27"/>
                    <a:pt x="271" y="26"/>
                  </a:cubicBezTo>
                  <a:cubicBezTo>
                    <a:pt x="271" y="26"/>
                    <a:pt x="271" y="26"/>
                    <a:pt x="271" y="26"/>
                  </a:cubicBezTo>
                  <a:cubicBezTo>
                    <a:pt x="272" y="25"/>
                    <a:pt x="272" y="25"/>
                    <a:pt x="271" y="25"/>
                  </a:cubicBezTo>
                  <a:cubicBezTo>
                    <a:pt x="271" y="25"/>
                    <a:pt x="270" y="25"/>
                    <a:pt x="270" y="25"/>
                  </a:cubicBezTo>
                  <a:cubicBezTo>
                    <a:pt x="269" y="25"/>
                    <a:pt x="269" y="24"/>
                    <a:pt x="269" y="25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8" y="26"/>
                    <a:pt x="268" y="27"/>
                    <a:pt x="268" y="27"/>
                  </a:cubicBezTo>
                  <a:cubicBezTo>
                    <a:pt x="267" y="27"/>
                    <a:pt x="267" y="28"/>
                    <a:pt x="267" y="28"/>
                  </a:cubicBezTo>
                  <a:cubicBezTo>
                    <a:pt x="267" y="29"/>
                    <a:pt x="266" y="29"/>
                    <a:pt x="266" y="29"/>
                  </a:cubicBezTo>
                  <a:cubicBezTo>
                    <a:pt x="265" y="29"/>
                    <a:pt x="265" y="28"/>
                    <a:pt x="265" y="28"/>
                  </a:cubicBezTo>
                  <a:cubicBezTo>
                    <a:pt x="265" y="28"/>
                    <a:pt x="264" y="27"/>
                    <a:pt x="264" y="27"/>
                  </a:cubicBezTo>
                  <a:cubicBezTo>
                    <a:pt x="265" y="26"/>
                    <a:pt x="265" y="26"/>
                    <a:pt x="265" y="26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4"/>
                    <a:pt x="264" y="25"/>
                    <a:pt x="264" y="25"/>
                  </a:cubicBezTo>
                  <a:cubicBezTo>
                    <a:pt x="264" y="25"/>
                    <a:pt x="264" y="25"/>
                    <a:pt x="263" y="25"/>
                  </a:cubicBezTo>
                  <a:cubicBezTo>
                    <a:pt x="263" y="24"/>
                    <a:pt x="263" y="24"/>
                    <a:pt x="263" y="25"/>
                  </a:cubicBezTo>
                  <a:cubicBezTo>
                    <a:pt x="263" y="25"/>
                    <a:pt x="262" y="25"/>
                    <a:pt x="262" y="25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2" y="25"/>
                    <a:pt x="262" y="25"/>
                    <a:pt x="261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62" y="26"/>
                    <a:pt x="262" y="26"/>
                  </a:cubicBezTo>
                  <a:cubicBezTo>
                    <a:pt x="262" y="26"/>
                    <a:pt x="262" y="26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2" y="30"/>
                    <a:pt x="263" y="30"/>
                    <a:pt x="263" y="31"/>
                  </a:cubicBezTo>
                  <a:cubicBezTo>
                    <a:pt x="263" y="31"/>
                    <a:pt x="263" y="31"/>
                    <a:pt x="263" y="32"/>
                  </a:cubicBezTo>
                  <a:cubicBezTo>
                    <a:pt x="263" y="32"/>
                    <a:pt x="263" y="33"/>
                    <a:pt x="263" y="34"/>
                  </a:cubicBezTo>
                  <a:cubicBezTo>
                    <a:pt x="263" y="34"/>
                    <a:pt x="262" y="34"/>
                    <a:pt x="262" y="35"/>
                  </a:cubicBezTo>
                  <a:cubicBezTo>
                    <a:pt x="261" y="35"/>
                    <a:pt x="261" y="36"/>
                    <a:pt x="260" y="36"/>
                  </a:cubicBezTo>
                  <a:cubicBezTo>
                    <a:pt x="260" y="36"/>
                    <a:pt x="260" y="36"/>
                    <a:pt x="259" y="36"/>
                  </a:cubicBezTo>
                  <a:cubicBezTo>
                    <a:pt x="259" y="36"/>
                    <a:pt x="258" y="36"/>
                    <a:pt x="258" y="35"/>
                  </a:cubicBezTo>
                  <a:cubicBezTo>
                    <a:pt x="258" y="34"/>
                    <a:pt x="258" y="34"/>
                    <a:pt x="258" y="33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58" y="31"/>
                    <a:pt x="258" y="31"/>
                    <a:pt x="258" y="30"/>
                  </a:cubicBezTo>
                  <a:cubicBezTo>
                    <a:pt x="258" y="30"/>
                    <a:pt x="257" y="30"/>
                    <a:pt x="257" y="29"/>
                  </a:cubicBezTo>
                  <a:cubicBezTo>
                    <a:pt x="257" y="29"/>
                    <a:pt x="257" y="29"/>
                    <a:pt x="256" y="29"/>
                  </a:cubicBezTo>
                  <a:cubicBezTo>
                    <a:pt x="256" y="29"/>
                    <a:pt x="255" y="28"/>
                    <a:pt x="255" y="28"/>
                  </a:cubicBezTo>
                  <a:cubicBezTo>
                    <a:pt x="255" y="28"/>
                    <a:pt x="254" y="28"/>
                    <a:pt x="253" y="28"/>
                  </a:cubicBezTo>
                  <a:cubicBezTo>
                    <a:pt x="253" y="27"/>
                    <a:pt x="253" y="27"/>
                    <a:pt x="253" y="26"/>
                  </a:cubicBezTo>
                  <a:close/>
                  <a:moveTo>
                    <a:pt x="259" y="38"/>
                  </a:moveTo>
                  <a:cubicBezTo>
                    <a:pt x="260" y="38"/>
                    <a:pt x="260" y="38"/>
                    <a:pt x="261" y="38"/>
                  </a:cubicBezTo>
                  <a:cubicBezTo>
                    <a:pt x="261" y="39"/>
                    <a:pt x="261" y="38"/>
                    <a:pt x="262" y="39"/>
                  </a:cubicBezTo>
                  <a:cubicBezTo>
                    <a:pt x="262" y="39"/>
                    <a:pt x="262" y="40"/>
                    <a:pt x="262" y="40"/>
                  </a:cubicBezTo>
                  <a:cubicBezTo>
                    <a:pt x="262" y="41"/>
                    <a:pt x="262" y="41"/>
                    <a:pt x="262" y="42"/>
                  </a:cubicBezTo>
                  <a:cubicBezTo>
                    <a:pt x="263" y="42"/>
                    <a:pt x="262" y="42"/>
                    <a:pt x="263" y="43"/>
                  </a:cubicBezTo>
                  <a:cubicBezTo>
                    <a:pt x="263" y="43"/>
                    <a:pt x="264" y="43"/>
                    <a:pt x="264" y="43"/>
                  </a:cubicBezTo>
                  <a:cubicBezTo>
                    <a:pt x="264" y="42"/>
                    <a:pt x="264" y="42"/>
                    <a:pt x="264" y="42"/>
                  </a:cubicBezTo>
                  <a:cubicBezTo>
                    <a:pt x="264" y="42"/>
                    <a:pt x="264" y="41"/>
                    <a:pt x="265" y="41"/>
                  </a:cubicBezTo>
                  <a:cubicBezTo>
                    <a:pt x="265" y="41"/>
                    <a:pt x="264" y="41"/>
                    <a:pt x="265" y="41"/>
                  </a:cubicBezTo>
                  <a:cubicBezTo>
                    <a:pt x="265" y="40"/>
                    <a:pt x="265" y="40"/>
                    <a:pt x="265" y="40"/>
                  </a:cubicBezTo>
                  <a:cubicBezTo>
                    <a:pt x="265" y="40"/>
                    <a:pt x="265" y="40"/>
                    <a:pt x="266" y="41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6" y="42"/>
                    <a:pt x="266" y="42"/>
                    <a:pt x="266" y="42"/>
                  </a:cubicBezTo>
                  <a:cubicBezTo>
                    <a:pt x="266" y="42"/>
                    <a:pt x="266" y="43"/>
                    <a:pt x="266" y="43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6" y="45"/>
                    <a:pt x="266" y="45"/>
                    <a:pt x="267" y="46"/>
                  </a:cubicBezTo>
                  <a:cubicBezTo>
                    <a:pt x="268" y="47"/>
                    <a:pt x="268" y="47"/>
                    <a:pt x="268" y="48"/>
                  </a:cubicBezTo>
                  <a:cubicBezTo>
                    <a:pt x="267" y="49"/>
                    <a:pt x="268" y="49"/>
                    <a:pt x="267" y="50"/>
                  </a:cubicBezTo>
                  <a:cubicBezTo>
                    <a:pt x="266" y="51"/>
                    <a:pt x="267" y="50"/>
                    <a:pt x="265" y="50"/>
                  </a:cubicBezTo>
                  <a:cubicBezTo>
                    <a:pt x="264" y="51"/>
                    <a:pt x="264" y="51"/>
                    <a:pt x="264" y="50"/>
                  </a:cubicBezTo>
                  <a:cubicBezTo>
                    <a:pt x="264" y="50"/>
                    <a:pt x="263" y="50"/>
                    <a:pt x="262" y="50"/>
                  </a:cubicBezTo>
                  <a:cubicBezTo>
                    <a:pt x="262" y="50"/>
                    <a:pt x="261" y="50"/>
                    <a:pt x="261" y="49"/>
                  </a:cubicBezTo>
                  <a:cubicBezTo>
                    <a:pt x="260" y="49"/>
                    <a:pt x="260" y="49"/>
                    <a:pt x="260" y="48"/>
                  </a:cubicBezTo>
                  <a:cubicBezTo>
                    <a:pt x="260" y="47"/>
                    <a:pt x="260" y="46"/>
                    <a:pt x="260" y="45"/>
                  </a:cubicBezTo>
                  <a:cubicBezTo>
                    <a:pt x="260" y="44"/>
                    <a:pt x="260" y="45"/>
                    <a:pt x="260" y="44"/>
                  </a:cubicBezTo>
                  <a:cubicBezTo>
                    <a:pt x="260" y="42"/>
                    <a:pt x="260" y="42"/>
                    <a:pt x="259" y="41"/>
                  </a:cubicBezTo>
                  <a:cubicBezTo>
                    <a:pt x="259" y="40"/>
                    <a:pt x="259" y="40"/>
                    <a:pt x="259" y="39"/>
                  </a:cubicBezTo>
                  <a:cubicBezTo>
                    <a:pt x="259" y="39"/>
                    <a:pt x="259" y="38"/>
                    <a:pt x="259" y="38"/>
                  </a:cubicBezTo>
                  <a:close/>
                  <a:moveTo>
                    <a:pt x="46" y="10"/>
                  </a:moveTo>
                  <a:cubicBezTo>
                    <a:pt x="47" y="10"/>
                    <a:pt x="47" y="10"/>
                    <a:pt x="48" y="11"/>
                  </a:cubicBezTo>
                  <a:cubicBezTo>
                    <a:pt x="48" y="11"/>
                    <a:pt x="49" y="12"/>
                    <a:pt x="49" y="12"/>
                  </a:cubicBezTo>
                  <a:cubicBezTo>
                    <a:pt x="50" y="13"/>
                    <a:pt x="50" y="12"/>
                    <a:pt x="51" y="13"/>
                  </a:cubicBezTo>
                  <a:cubicBezTo>
                    <a:pt x="51" y="14"/>
                    <a:pt x="51" y="14"/>
                    <a:pt x="52" y="14"/>
                  </a:cubicBezTo>
                  <a:cubicBezTo>
                    <a:pt x="52" y="14"/>
                    <a:pt x="53" y="14"/>
                    <a:pt x="53" y="15"/>
                  </a:cubicBezTo>
                  <a:cubicBezTo>
                    <a:pt x="54" y="15"/>
                    <a:pt x="54" y="15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7"/>
                  </a:cubicBezTo>
                  <a:cubicBezTo>
                    <a:pt x="58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3" y="19"/>
                    <a:pt x="63" y="19"/>
                    <a:pt x="63" y="20"/>
                  </a:cubicBezTo>
                  <a:cubicBezTo>
                    <a:pt x="63" y="20"/>
                    <a:pt x="64" y="20"/>
                    <a:pt x="64" y="20"/>
                  </a:cubicBezTo>
                  <a:cubicBezTo>
                    <a:pt x="64" y="21"/>
                    <a:pt x="64" y="21"/>
                    <a:pt x="65" y="21"/>
                  </a:cubicBezTo>
                  <a:cubicBezTo>
                    <a:pt x="65" y="21"/>
                    <a:pt x="65" y="21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7" y="23"/>
                    <a:pt x="67" y="23"/>
                  </a:cubicBezTo>
                  <a:cubicBezTo>
                    <a:pt x="67" y="23"/>
                    <a:pt x="67" y="23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4"/>
                    <a:pt x="66" y="24"/>
                    <a:pt x="66" y="24"/>
                  </a:cubicBezTo>
                  <a:cubicBezTo>
                    <a:pt x="66" y="24"/>
                    <a:pt x="64" y="24"/>
                    <a:pt x="64" y="24"/>
                  </a:cubicBezTo>
                  <a:cubicBezTo>
                    <a:pt x="64" y="24"/>
                    <a:pt x="61" y="24"/>
                    <a:pt x="61" y="24"/>
                  </a:cubicBezTo>
                  <a:cubicBezTo>
                    <a:pt x="61" y="24"/>
                    <a:pt x="59" y="24"/>
                    <a:pt x="59" y="24"/>
                  </a:cubicBez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2" y="22"/>
                    <a:pt x="51" y="22"/>
                    <a:pt x="51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2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6"/>
                  </a:cubicBezTo>
                  <a:cubicBezTo>
                    <a:pt x="47" y="26"/>
                    <a:pt x="48" y="26"/>
                    <a:pt x="48" y="26"/>
                  </a:cubicBezTo>
                  <a:cubicBezTo>
                    <a:pt x="48" y="26"/>
                    <a:pt x="49" y="27"/>
                    <a:pt x="49" y="27"/>
                  </a:cubicBezTo>
                  <a:cubicBezTo>
                    <a:pt x="49" y="28"/>
                    <a:pt x="50" y="28"/>
                    <a:pt x="50" y="28"/>
                  </a:cubicBezTo>
                  <a:cubicBezTo>
                    <a:pt x="50" y="29"/>
                    <a:pt x="50" y="29"/>
                    <a:pt x="51" y="29"/>
                  </a:cubicBezTo>
                  <a:cubicBezTo>
                    <a:pt x="51" y="30"/>
                    <a:pt x="52" y="30"/>
                    <a:pt x="52" y="30"/>
                  </a:cubicBezTo>
                  <a:cubicBezTo>
                    <a:pt x="52" y="31"/>
                    <a:pt x="52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1"/>
                    <a:pt x="54" y="31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3" y="33"/>
                    <a:pt x="53" y="33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1" y="33"/>
                    <a:pt x="51" y="33"/>
                  </a:cubicBezTo>
                  <a:cubicBezTo>
                    <a:pt x="51" y="33"/>
                    <a:pt x="51" y="33"/>
                    <a:pt x="50" y="33"/>
                  </a:cubicBezTo>
                  <a:cubicBezTo>
                    <a:pt x="50" y="33"/>
                    <a:pt x="50" y="33"/>
                    <a:pt x="49" y="33"/>
                  </a:cubicBez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7" y="32"/>
                    <a:pt x="46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4" y="31"/>
                    <a:pt x="44" y="31"/>
                  </a:cubicBezTo>
                  <a:cubicBezTo>
                    <a:pt x="43" y="30"/>
                    <a:pt x="41" y="30"/>
                    <a:pt x="41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30"/>
                    <a:pt x="39" y="31"/>
                    <a:pt x="39" y="31"/>
                  </a:cubicBezTo>
                  <a:cubicBezTo>
                    <a:pt x="39" y="32"/>
                    <a:pt x="38" y="32"/>
                    <a:pt x="38" y="3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5" y="38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39"/>
                    <a:pt x="35" y="40"/>
                  </a:cubicBezTo>
                  <a:cubicBezTo>
                    <a:pt x="35" y="40"/>
                    <a:pt x="35" y="41"/>
                    <a:pt x="35" y="41"/>
                  </a:cubicBezTo>
                  <a:cubicBezTo>
                    <a:pt x="35" y="41"/>
                    <a:pt x="35" y="42"/>
                    <a:pt x="35" y="42"/>
                  </a:cubicBezTo>
                  <a:cubicBezTo>
                    <a:pt x="34" y="42"/>
                    <a:pt x="34" y="43"/>
                    <a:pt x="35" y="43"/>
                  </a:cubicBezTo>
                  <a:cubicBezTo>
                    <a:pt x="35" y="43"/>
                    <a:pt x="35" y="44"/>
                    <a:pt x="35" y="44"/>
                  </a:cubicBezTo>
                  <a:cubicBezTo>
                    <a:pt x="35" y="44"/>
                    <a:pt x="34" y="45"/>
                    <a:pt x="34" y="45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9"/>
                    <a:pt x="34" y="49"/>
                  </a:cubicBezTo>
                  <a:cubicBezTo>
                    <a:pt x="34" y="49"/>
                    <a:pt x="34" y="49"/>
                    <a:pt x="35" y="50"/>
                  </a:cubicBezTo>
                  <a:cubicBezTo>
                    <a:pt x="35" y="51"/>
                    <a:pt x="35" y="50"/>
                    <a:pt x="35" y="51"/>
                  </a:cubicBezTo>
                  <a:cubicBezTo>
                    <a:pt x="34" y="52"/>
                    <a:pt x="34" y="53"/>
                    <a:pt x="34" y="53"/>
                  </a:cubicBezTo>
                  <a:cubicBezTo>
                    <a:pt x="34" y="54"/>
                    <a:pt x="35" y="55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8"/>
                    <a:pt x="36" y="58"/>
                  </a:cubicBezTo>
                  <a:cubicBezTo>
                    <a:pt x="36" y="58"/>
                    <a:pt x="36" y="59"/>
                    <a:pt x="36" y="59"/>
                  </a:cubicBezTo>
                  <a:cubicBezTo>
                    <a:pt x="37" y="59"/>
                    <a:pt x="37" y="59"/>
                    <a:pt x="37" y="60"/>
                  </a:cubicBezTo>
                  <a:cubicBezTo>
                    <a:pt x="37" y="60"/>
                    <a:pt x="37" y="61"/>
                    <a:pt x="38" y="61"/>
                  </a:cubicBezTo>
                  <a:cubicBezTo>
                    <a:pt x="38" y="61"/>
                    <a:pt x="39" y="62"/>
                    <a:pt x="39" y="62"/>
                  </a:cubicBezTo>
                  <a:cubicBezTo>
                    <a:pt x="39" y="62"/>
                    <a:pt x="40" y="63"/>
                    <a:pt x="40" y="64"/>
                  </a:cubicBezTo>
                  <a:cubicBezTo>
                    <a:pt x="41" y="64"/>
                    <a:pt x="41" y="64"/>
                    <a:pt x="41" y="65"/>
                  </a:cubicBezTo>
                  <a:cubicBezTo>
                    <a:pt x="41" y="65"/>
                    <a:pt x="42" y="65"/>
                    <a:pt x="42" y="65"/>
                  </a:cubicBezTo>
                  <a:cubicBezTo>
                    <a:pt x="42" y="65"/>
                    <a:pt x="41" y="65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39" y="64"/>
                    <a:pt x="39" y="64"/>
                  </a:cubicBezTo>
                  <a:cubicBezTo>
                    <a:pt x="38" y="64"/>
                    <a:pt x="37" y="63"/>
                    <a:pt x="37" y="63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4" y="62"/>
                    <a:pt x="34" y="62"/>
                    <a:pt x="34" y="61"/>
                  </a:cubicBezTo>
                  <a:cubicBezTo>
                    <a:pt x="33" y="61"/>
                    <a:pt x="32" y="61"/>
                    <a:pt x="31" y="60"/>
                  </a:cubicBezTo>
                  <a:cubicBezTo>
                    <a:pt x="30" y="59"/>
                    <a:pt x="29" y="59"/>
                    <a:pt x="28" y="59"/>
                  </a:cubicBezTo>
                  <a:cubicBezTo>
                    <a:pt x="27" y="59"/>
                    <a:pt x="27" y="58"/>
                    <a:pt x="26" y="58"/>
                  </a:cubicBezTo>
                  <a:cubicBezTo>
                    <a:pt x="26" y="57"/>
                    <a:pt x="25" y="56"/>
                    <a:pt x="25" y="55"/>
                  </a:cubicBezTo>
                  <a:cubicBezTo>
                    <a:pt x="25" y="55"/>
                    <a:pt x="25" y="53"/>
                    <a:pt x="25" y="53"/>
                  </a:cubicBezTo>
                  <a:cubicBezTo>
                    <a:pt x="25" y="53"/>
                    <a:pt x="25" y="52"/>
                    <a:pt x="25" y="51"/>
                  </a:cubicBezTo>
                  <a:cubicBezTo>
                    <a:pt x="25" y="51"/>
                    <a:pt x="25" y="50"/>
                    <a:pt x="25" y="50"/>
                  </a:cubicBezTo>
                  <a:cubicBezTo>
                    <a:pt x="25" y="49"/>
                    <a:pt x="26" y="48"/>
                    <a:pt x="26" y="47"/>
                  </a:cubicBezTo>
                  <a:cubicBezTo>
                    <a:pt x="26" y="47"/>
                    <a:pt x="27" y="46"/>
                    <a:pt x="27" y="46"/>
                  </a:cubicBezTo>
                  <a:cubicBezTo>
                    <a:pt x="27" y="45"/>
                    <a:pt x="28" y="44"/>
                    <a:pt x="28" y="44"/>
                  </a:cubicBezTo>
                  <a:cubicBezTo>
                    <a:pt x="28" y="44"/>
                    <a:pt x="29" y="42"/>
                    <a:pt x="29" y="42"/>
                  </a:cubicBezTo>
                  <a:cubicBezTo>
                    <a:pt x="29" y="41"/>
                    <a:pt x="30" y="40"/>
                    <a:pt x="30" y="39"/>
                  </a:cubicBezTo>
                  <a:cubicBezTo>
                    <a:pt x="30" y="39"/>
                    <a:pt x="31" y="38"/>
                    <a:pt x="31" y="38"/>
                  </a:cubicBezTo>
                  <a:cubicBezTo>
                    <a:pt x="31" y="37"/>
                    <a:pt x="32" y="36"/>
                    <a:pt x="33" y="36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3" y="34"/>
                    <a:pt x="33" y="34"/>
                    <a:pt x="33" y="33"/>
                  </a:cubicBezTo>
                  <a:cubicBezTo>
                    <a:pt x="33" y="33"/>
                    <a:pt x="32" y="33"/>
                    <a:pt x="32" y="34"/>
                  </a:cubicBezTo>
                  <a:cubicBezTo>
                    <a:pt x="32" y="34"/>
                    <a:pt x="30" y="34"/>
                    <a:pt x="30" y="34"/>
                  </a:cubicBezTo>
                  <a:cubicBezTo>
                    <a:pt x="30" y="34"/>
                    <a:pt x="29" y="35"/>
                    <a:pt x="29" y="35"/>
                  </a:cubicBezTo>
                  <a:cubicBezTo>
                    <a:pt x="28" y="35"/>
                    <a:pt x="27" y="36"/>
                    <a:pt x="27" y="36"/>
                  </a:cubicBezTo>
                  <a:cubicBezTo>
                    <a:pt x="27" y="36"/>
                    <a:pt x="27" y="36"/>
                    <a:pt x="26" y="36"/>
                  </a:cubicBezTo>
                  <a:cubicBezTo>
                    <a:pt x="26" y="36"/>
                    <a:pt x="26" y="37"/>
                    <a:pt x="25" y="37"/>
                  </a:cubicBezTo>
                  <a:cubicBezTo>
                    <a:pt x="25" y="37"/>
                    <a:pt x="25" y="37"/>
                    <a:pt x="24" y="37"/>
                  </a:cubicBezTo>
                  <a:cubicBezTo>
                    <a:pt x="24" y="38"/>
                    <a:pt x="23" y="38"/>
                    <a:pt x="23" y="38"/>
                  </a:cubicBezTo>
                  <a:cubicBezTo>
                    <a:pt x="22" y="39"/>
                    <a:pt x="22" y="39"/>
                    <a:pt x="21" y="39"/>
                  </a:cubicBezTo>
                  <a:cubicBezTo>
                    <a:pt x="21" y="39"/>
                    <a:pt x="21" y="39"/>
                    <a:pt x="20" y="40"/>
                  </a:cubicBezTo>
                  <a:cubicBezTo>
                    <a:pt x="20" y="40"/>
                    <a:pt x="19" y="40"/>
                    <a:pt x="19" y="40"/>
                  </a:cubicBezTo>
                  <a:cubicBezTo>
                    <a:pt x="19" y="40"/>
                    <a:pt x="19" y="40"/>
                    <a:pt x="18" y="40"/>
                  </a:cubicBezTo>
                  <a:cubicBezTo>
                    <a:pt x="18" y="41"/>
                    <a:pt x="17" y="41"/>
                    <a:pt x="16" y="41"/>
                  </a:cubicBezTo>
                  <a:cubicBezTo>
                    <a:pt x="16" y="40"/>
                    <a:pt x="15" y="40"/>
                    <a:pt x="15" y="40"/>
                  </a:cubicBezTo>
                  <a:cubicBezTo>
                    <a:pt x="14" y="40"/>
                    <a:pt x="12" y="40"/>
                    <a:pt x="12" y="40"/>
                  </a:cubicBezTo>
                  <a:cubicBezTo>
                    <a:pt x="12" y="40"/>
                    <a:pt x="10" y="40"/>
                    <a:pt x="10" y="40"/>
                  </a:cubicBezTo>
                  <a:cubicBezTo>
                    <a:pt x="10" y="40"/>
                    <a:pt x="9" y="40"/>
                    <a:pt x="8" y="39"/>
                  </a:cubicBezTo>
                  <a:cubicBezTo>
                    <a:pt x="8" y="39"/>
                    <a:pt x="6" y="38"/>
                    <a:pt x="6" y="38"/>
                  </a:cubicBezTo>
                  <a:cubicBezTo>
                    <a:pt x="5" y="38"/>
                    <a:pt x="4" y="37"/>
                    <a:pt x="3" y="37"/>
                  </a:cubicBezTo>
                  <a:cubicBezTo>
                    <a:pt x="3" y="36"/>
                    <a:pt x="2" y="35"/>
                    <a:pt x="2" y="35"/>
                  </a:cubicBezTo>
                  <a:cubicBezTo>
                    <a:pt x="2" y="35"/>
                    <a:pt x="2" y="34"/>
                    <a:pt x="1" y="34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2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" y="31"/>
                    <a:pt x="0" y="31"/>
                    <a:pt x="1" y="31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3" y="34"/>
                  </a:cubicBezTo>
                  <a:cubicBezTo>
                    <a:pt x="4" y="34"/>
                    <a:pt x="5" y="35"/>
                    <a:pt x="5" y="35"/>
                  </a:cubicBezTo>
                  <a:cubicBezTo>
                    <a:pt x="5" y="35"/>
                    <a:pt x="7" y="35"/>
                    <a:pt x="7" y="35"/>
                  </a:cubicBezTo>
                  <a:cubicBezTo>
                    <a:pt x="8" y="36"/>
                    <a:pt x="10" y="36"/>
                    <a:pt x="10" y="36"/>
                  </a:cubicBezTo>
                  <a:cubicBezTo>
                    <a:pt x="10" y="36"/>
                    <a:pt x="12" y="36"/>
                    <a:pt x="12" y="36"/>
                  </a:cubicBezTo>
                  <a:cubicBezTo>
                    <a:pt x="13" y="36"/>
                    <a:pt x="14" y="36"/>
                    <a:pt x="14" y="36"/>
                  </a:cubicBezTo>
                  <a:cubicBezTo>
                    <a:pt x="14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cubicBezTo>
                    <a:pt x="17" y="35"/>
                    <a:pt x="18" y="35"/>
                    <a:pt x="18" y="35"/>
                  </a:cubicBezTo>
                  <a:cubicBezTo>
                    <a:pt x="18" y="35"/>
                    <a:pt x="20" y="34"/>
                    <a:pt x="21" y="34"/>
                  </a:cubicBezTo>
                  <a:cubicBezTo>
                    <a:pt x="21" y="33"/>
                    <a:pt x="22" y="33"/>
                    <a:pt x="22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5" y="31"/>
                    <a:pt x="26" y="30"/>
                    <a:pt x="26" y="30"/>
                  </a:cubicBezTo>
                  <a:cubicBezTo>
                    <a:pt x="26" y="30"/>
                    <a:pt x="26" y="29"/>
                    <a:pt x="25" y="29"/>
                  </a:cubicBezTo>
                  <a:cubicBezTo>
                    <a:pt x="24" y="29"/>
                    <a:pt x="22" y="29"/>
                    <a:pt x="22" y="29"/>
                  </a:cubicBezTo>
                  <a:cubicBezTo>
                    <a:pt x="22" y="29"/>
                    <a:pt x="20" y="29"/>
                    <a:pt x="20" y="29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17" y="28"/>
                    <a:pt x="16" y="29"/>
                    <a:pt x="15" y="28"/>
                  </a:cubicBezTo>
                  <a:cubicBezTo>
                    <a:pt x="15" y="27"/>
                    <a:pt x="14" y="27"/>
                    <a:pt x="14" y="27"/>
                  </a:cubicBezTo>
                  <a:cubicBezTo>
                    <a:pt x="14" y="27"/>
                    <a:pt x="13" y="25"/>
                    <a:pt x="13" y="25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3" y="22"/>
                    <a:pt x="13" y="21"/>
                    <a:pt x="13" y="20"/>
                  </a:cubicBezTo>
                  <a:cubicBezTo>
                    <a:pt x="13" y="20"/>
                    <a:pt x="13" y="18"/>
                    <a:pt x="14" y="18"/>
                  </a:cubicBezTo>
                  <a:cubicBezTo>
                    <a:pt x="14" y="17"/>
                    <a:pt x="15" y="17"/>
                    <a:pt x="15" y="18"/>
                  </a:cubicBezTo>
                  <a:cubicBezTo>
                    <a:pt x="16" y="18"/>
                    <a:pt x="17" y="18"/>
                    <a:pt x="18" y="19"/>
                  </a:cubicBezTo>
                  <a:cubicBezTo>
                    <a:pt x="18" y="19"/>
                    <a:pt x="20" y="20"/>
                    <a:pt x="20" y="20"/>
                  </a:cubicBezTo>
                  <a:cubicBezTo>
                    <a:pt x="21" y="21"/>
                    <a:pt x="22" y="21"/>
                    <a:pt x="23" y="22"/>
                  </a:cubicBezTo>
                  <a:cubicBezTo>
                    <a:pt x="23" y="22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8" y="23"/>
                    <a:pt x="31" y="24"/>
                    <a:pt x="31" y="24"/>
                  </a:cubicBezTo>
                  <a:cubicBezTo>
                    <a:pt x="31" y="24"/>
                    <a:pt x="32" y="25"/>
                    <a:pt x="32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5" y="23"/>
                    <a:pt x="36" y="22"/>
                  </a:cubicBezTo>
                  <a:cubicBezTo>
                    <a:pt x="36" y="22"/>
                    <a:pt x="37" y="21"/>
                    <a:pt x="38" y="21"/>
                  </a:cubicBezTo>
                  <a:cubicBezTo>
                    <a:pt x="38" y="21"/>
                    <a:pt x="39" y="20"/>
                    <a:pt x="39" y="19"/>
                  </a:cubicBezTo>
                  <a:cubicBezTo>
                    <a:pt x="39" y="19"/>
                    <a:pt x="40" y="19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7"/>
                    <a:pt x="42" y="17"/>
                    <a:pt x="42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5"/>
                    <a:pt x="45" y="14"/>
                  </a:cubicBezTo>
                  <a:cubicBezTo>
                    <a:pt x="45" y="13"/>
                    <a:pt x="46" y="13"/>
                    <a:pt x="45" y="12"/>
                  </a:cubicBezTo>
                  <a:cubicBezTo>
                    <a:pt x="45" y="12"/>
                    <a:pt x="45" y="12"/>
                    <a:pt x="46" y="11"/>
                  </a:cubicBezTo>
                  <a:cubicBezTo>
                    <a:pt x="46" y="11"/>
                    <a:pt x="46" y="10"/>
                    <a:pt x="4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62876" y="6413097"/>
            <a:ext cx="2790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严谨 严格 求实 求是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376039" y="2698204"/>
            <a:ext cx="9294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/>
              <a:t>Android JNI</a:t>
            </a:r>
            <a:r>
              <a:rPr lang="zh-CN" altLang="en-US" sz="4800" dirty="0"/>
              <a:t>部署调试总结</a:t>
            </a:r>
            <a:endParaRPr lang="zh-CN" altLang="en-US" sz="28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67053" y="3891892"/>
            <a:ext cx="277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2024</a:t>
            </a: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年</a:t>
            </a:r>
            <a:r>
              <a: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9</a:t>
            </a: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月</a:t>
            </a:r>
            <a:r>
              <a:rPr lang="en-US" altLang="zh-CN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日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956560" y="4117050"/>
            <a:ext cx="1350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29485" y="4117050"/>
            <a:ext cx="1350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 </a:t>
            </a:r>
            <a:r>
              <a:rPr lang="en-US" altLang="zh-CN" dirty="0"/>
              <a:t>Android SDK</a:t>
            </a: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官方网站已经关闭了单独下载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SDK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的方式，我们只能通过安装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的方式下载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SDK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https://developer.android.google.cn/studio </a:t>
            </a: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平台下的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下载</a:t>
            </a:r>
            <a:r>
              <a:rPr lang="en-US" altLang="zh-CN" dirty="0">
                <a:latin typeface="Times New Roman" panose="02020603050405020304" pitchFamily="18" charset="0"/>
              </a:rPr>
              <a:t>Android SDK NDK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CB92A2-3D7D-A0AD-3896-05137B372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04" b="7776"/>
          <a:stretch/>
        </p:blipFill>
        <p:spPr>
          <a:xfrm>
            <a:off x="190111" y="3187731"/>
            <a:ext cx="6325393" cy="2786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E17B36-3761-DF41-3B93-28A332F5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608" y="3140610"/>
            <a:ext cx="5360281" cy="3159697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1ACDE49-5299-9AC7-F7AA-B254CAA8A2BA}"/>
              </a:ext>
            </a:extLst>
          </p:cNvPr>
          <p:cNvSpPr/>
          <p:nvPr/>
        </p:nvSpPr>
        <p:spPr>
          <a:xfrm>
            <a:off x="5394121" y="2001804"/>
            <a:ext cx="6705009" cy="1138806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进入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android-studio/bin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文件夹 打开命令行 运行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./studio.sh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打开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Studio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然后具体的设置默认 “下一步”，即可自动下载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SDK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。等待自动配置完成即可，默认的下载路径是：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/home/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lxy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/Android/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Sdk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lxy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是我的用户名，请将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lxy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替换成你的用户名）。</a:t>
            </a:r>
          </a:p>
        </p:txBody>
      </p:sp>
    </p:spTree>
    <p:extLst>
      <p:ext uri="{BB962C8B-B14F-4D97-AF65-F5344CB8AC3E}">
        <p14:creationId xmlns:p14="http://schemas.microsoft.com/office/powerpoint/2010/main" val="3639698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 </a:t>
            </a:r>
            <a:r>
              <a:rPr lang="en-US" altLang="zh-CN" dirty="0"/>
              <a:t>Android NDK</a:t>
            </a: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下载地址：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https://developer.android.google.cn/ndk/downloads?hl=zh-cn </a:t>
            </a: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拉到最底下，点击进入“不受支持的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下载” 下载过去版本的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下载</a:t>
            </a:r>
            <a:r>
              <a:rPr lang="en-US" altLang="zh-CN" dirty="0">
                <a:latin typeface="Times New Roman" panose="02020603050405020304" pitchFamily="18" charset="0"/>
              </a:rPr>
              <a:t>Android SDK NDK</a:t>
            </a:r>
            <a:endParaRPr lang="zh-CN" altLang="en-US" dirty="0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06F5B475-BED0-5809-E943-45C4FC6871BF}"/>
              </a:ext>
            </a:extLst>
          </p:cNvPr>
          <p:cNvSpPr/>
          <p:nvPr/>
        </p:nvSpPr>
        <p:spPr>
          <a:xfrm>
            <a:off x="5823552" y="2724922"/>
            <a:ext cx="5753479" cy="1805232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请注意，我下载的是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android-ndk-r21e-linux-x86_64.zip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版本。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NDK 21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及更高版本的交叉编译时候会报错，显示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ndk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文件夹中没有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platform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文件夹。解压后放在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tensorflow_compile_demo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文件夹中（可自定义并记住路径）。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3CBDB7A-C951-8CF6-47D9-439281120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04" y="2582210"/>
            <a:ext cx="4923949" cy="29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5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8038"/>
            <a:ext cx="12006261" cy="4943679"/>
          </a:xfrm>
        </p:spPr>
        <p:txBody>
          <a:bodyPr/>
          <a:lstStyle/>
          <a:p>
            <a:r>
              <a:rPr lang="zh-CN" altLang="en-US" sz="2800" dirty="0"/>
              <a:t>开始编译</a:t>
            </a:r>
            <a:endParaRPr lang="en-US" altLang="zh-CN" sz="2800" dirty="0"/>
          </a:p>
          <a:p>
            <a:pPr lvl="1"/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进入到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解压出来的目录下，运行下载依赖的脚本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./tensorflow/lite/tools/make/download_dependencies.sh</a:t>
            </a:r>
          </a:p>
          <a:p>
            <a:pPr lvl="1"/>
            <a:endParaRPr lang="en-US" altLang="zh-CN" sz="1800" dirty="0">
              <a:solidFill>
                <a:srgbClr val="000000"/>
              </a:solidFill>
            </a:endParaRPr>
          </a:p>
          <a:p>
            <a:pPr lvl="1"/>
            <a:endParaRPr lang="en-US" altLang="zh-CN" sz="1800" dirty="0">
              <a:solidFill>
                <a:srgbClr val="000000"/>
              </a:solidFill>
            </a:endParaRPr>
          </a:p>
          <a:p>
            <a:pPr lvl="1"/>
            <a:endParaRPr lang="en-US" altLang="zh-CN" sz="1800" dirty="0">
              <a:solidFill>
                <a:srgbClr val="000000"/>
              </a:solidFill>
            </a:endParaRPr>
          </a:p>
          <a:p>
            <a:pPr lvl="1"/>
            <a:endParaRPr lang="en-US" altLang="zh-CN" sz="1800" dirty="0">
              <a:solidFill>
                <a:srgbClr val="000000"/>
              </a:solidFill>
            </a:endParaRPr>
          </a:p>
          <a:p>
            <a:pPr lvl="1"/>
            <a:endParaRPr lang="en-US" altLang="zh-CN" sz="1800" dirty="0">
              <a:solidFill>
                <a:srgbClr val="000000"/>
              </a:solidFill>
            </a:endParaRPr>
          </a:p>
          <a:p>
            <a:pPr lvl="1"/>
            <a:r>
              <a:rPr lang="zh-CN" altLang="en-US" sz="1800" dirty="0">
                <a:solidFill>
                  <a:srgbClr val="000000"/>
                </a:solidFill>
              </a:rPr>
              <a:t>在解压后的</a:t>
            </a:r>
            <a:r>
              <a:rPr lang="en-US" altLang="zh-CN" sz="1800" dirty="0">
                <a:solidFill>
                  <a:srgbClr val="000000"/>
                </a:solidFill>
              </a:rPr>
              <a:t>tensorflow</a:t>
            </a:r>
            <a:r>
              <a:rPr lang="zh-CN" altLang="en-US" sz="1800" dirty="0">
                <a:solidFill>
                  <a:srgbClr val="000000"/>
                </a:solidFill>
              </a:rPr>
              <a:t>根目录下运行配置文件 </a:t>
            </a:r>
            <a:endParaRPr lang="en-US" altLang="zh-CN" sz="1800" dirty="0">
              <a:solidFill>
                <a:srgbClr val="000000"/>
              </a:solidFill>
            </a:endParaRPr>
          </a:p>
          <a:p>
            <a:pPr lvl="1"/>
            <a:r>
              <a:rPr lang="en-US" altLang="zh-CN" sz="1800" dirty="0">
                <a:solidFill>
                  <a:srgbClr val="000000"/>
                </a:solidFill>
              </a:rPr>
              <a:t>./configure</a:t>
            </a:r>
          </a:p>
          <a:p>
            <a:pPr lvl="1"/>
            <a:endParaRPr lang="en-US" altLang="zh-CN" sz="1800" dirty="0">
              <a:solidFill>
                <a:srgbClr val="000000"/>
              </a:solidFill>
            </a:endParaRPr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开始编译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752C7E1-0BF6-1C9D-9E9B-0BAD28328863}"/>
              </a:ext>
            </a:extLst>
          </p:cNvPr>
          <p:cNvSpPr/>
          <p:nvPr/>
        </p:nvSpPr>
        <p:spPr>
          <a:xfrm>
            <a:off x="604006" y="1965563"/>
            <a:ext cx="4874005" cy="1378477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这个阶段需要下载文件，请保持网络畅通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一次不行多试几次，最好开个梯子。下载完成后如右图所示意。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D7C25F-6BFB-8031-1CBE-DA6E2CBE4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0720" y="1965563"/>
            <a:ext cx="6319777" cy="148734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18AE677-3D12-00AF-1B15-B2071DFC95A2}"/>
              </a:ext>
            </a:extLst>
          </p:cNvPr>
          <p:cNvSpPr/>
          <p:nvPr/>
        </p:nvSpPr>
        <p:spPr>
          <a:xfrm>
            <a:off x="604006" y="4204384"/>
            <a:ext cx="5022947" cy="1845578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这时候会让你配置很多东西，前两个是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python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的路径，他们给的默认路径一般是正确的，直接回车。 中间配置直接输入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最重要的一步，就是当出现配置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时，要输入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yes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然后会让你配置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NDK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的路径，把你开始解压出来的路径复制进去。按回车。然后他会识别到版本，让你确认。点击回车就行。 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125C873E-B03B-2DFB-AFDC-3845DDB34313}"/>
              </a:ext>
            </a:extLst>
          </p:cNvPr>
          <p:cNvGraphicFramePr>
            <a:graphicFrameLocks noGrp="1"/>
          </p:cNvGraphicFramePr>
          <p:nvPr/>
        </p:nvGraphicFramePr>
        <p:xfrm>
          <a:off x="6230959" y="4043493"/>
          <a:ext cx="5735753" cy="2087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223">
                  <a:extLst>
                    <a:ext uri="{9D8B030D-6E8A-4147-A177-3AD203B41FA5}">
                      <a16:colId xmlns:a16="http://schemas.microsoft.com/office/drawing/2014/main" val="1366467438"/>
                    </a:ext>
                  </a:extLst>
                </a:gridCol>
                <a:gridCol w="3674530">
                  <a:extLst>
                    <a:ext uri="{9D8B030D-6E8A-4147-A177-3AD203B41FA5}">
                      <a16:colId xmlns:a16="http://schemas.microsoft.com/office/drawing/2014/main" val="1679680921"/>
                    </a:ext>
                  </a:extLst>
                </a:gridCol>
              </a:tblGrid>
              <a:tr h="5218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b="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需要配置的路径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b="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路径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3922875"/>
                  </a:ext>
                </a:extLst>
              </a:tr>
              <a:tr h="5218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Python </a:t>
                      </a:r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路径</a:t>
                      </a:r>
                      <a:endParaRPr lang="zh-CN" altLang="en-US" b="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b="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US" altLang="zh-CN" b="0" baseline="0" dirty="0" err="1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usr</a:t>
                      </a:r>
                      <a:r>
                        <a:rPr lang="en-US" altLang="zh-CN" b="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/bin/python3</a:t>
                      </a:r>
                      <a:endParaRPr lang="zh-CN" altLang="en-US" b="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921124"/>
                  </a:ext>
                </a:extLst>
              </a:tr>
              <a:tr h="5218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b="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SDK</a:t>
                      </a:r>
                      <a:r>
                        <a:rPr lang="zh-CN" altLang="en-US" b="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/home/</a:t>
                      </a:r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lxy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/Android/</a:t>
                      </a:r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Sdk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endParaRPr lang="zh-CN" altLang="en-US" b="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7579052"/>
                  </a:ext>
                </a:extLst>
              </a:tr>
              <a:tr h="521807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b="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NDK</a:t>
                      </a:r>
                      <a:r>
                        <a:rPr lang="zh-CN" altLang="en-US" b="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路径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/home/</a:t>
                      </a:r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lxy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en-US" altLang="zh-CN" sz="1800" b="0" i="0" u="none" strike="noStrike" kern="1200" baseline="0" dirty="0" err="1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tensorflow_compile_demo</a:t>
                      </a:r>
                      <a:r>
                        <a:rPr lang="en-US" altLang="zh-CN" sz="1800" b="0" i="0" u="none" strike="noStrike" kern="1200" baseline="0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endParaRPr lang="zh-CN" altLang="en-US" b="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121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094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开始编译</a:t>
            </a:r>
            <a:endParaRPr lang="en-US" altLang="zh-CN" sz="2800" dirty="0"/>
          </a:p>
          <a:p>
            <a:pPr lvl="1"/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tensorflow/lite/BUILD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文件配置输出的选项，在末尾添加如下内容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/>
              <a:t>开始编译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752C7E1-0BF6-1C9D-9E9B-0BAD28328863}"/>
              </a:ext>
            </a:extLst>
          </p:cNvPr>
          <p:cNvSpPr/>
          <p:nvPr/>
        </p:nvSpPr>
        <p:spPr>
          <a:xfrm>
            <a:off x="8223710" y="1085784"/>
            <a:ext cx="3361485" cy="1050742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我们希望输出的是一个动态链接库，即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.so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文件，所以，需要配置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BUILD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0BEF55A-4FCA-E696-0A90-D2161DABA380}"/>
              </a:ext>
            </a:extLst>
          </p:cNvPr>
          <p:cNvSpPr/>
          <p:nvPr/>
        </p:nvSpPr>
        <p:spPr>
          <a:xfrm>
            <a:off x="342992" y="2419231"/>
            <a:ext cx="5675450" cy="2416613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cc_library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 = "libtensorflowlite_armeabi-v7a",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["&lt;source_files_for_armeabi-v7a&gt;"],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["&lt;header_files_for_armeabi-v7a&gt;"],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deps = ["//tensorflow/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lite:libtensorflowlite.so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"],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visibility = ["//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visibility:public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D6B2307-F682-71C0-BD75-290F0941D9FD}"/>
              </a:ext>
            </a:extLst>
          </p:cNvPr>
          <p:cNvSpPr/>
          <p:nvPr/>
        </p:nvSpPr>
        <p:spPr>
          <a:xfrm>
            <a:off x="6268564" y="2372682"/>
            <a:ext cx="5675450" cy="2416613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cc_library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 = "libtensorflowlite_armeabi-v7a",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["&lt;source_files_for_armeabi-v7a&gt;"],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["&lt;header_files_for_armeabi-v7a&gt;"],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deps = ["//tensorflow/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lite:libtensorflowlite.so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"],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visibility = ["//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visibility:public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3D5B25-DDB5-4E0D-E21B-55EC82A61B25}"/>
              </a:ext>
            </a:extLst>
          </p:cNvPr>
          <p:cNvSpPr txBox="1"/>
          <p:nvPr/>
        </p:nvSpPr>
        <p:spPr>
          <a:xfrm>
            <a:off x="7457813" y="4952290"/>
            <a:ext cx="2818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arm64-v8a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配置依赖项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4196F7-E1ED-41D9-3B8E-A80E21F50207}"/>
              </a:ext>
            </a:extLst>
          </p:cNvPr>
          <p:cNvSpPr txBox="1"/>
          <p:nvPr/>
        </p:nvSpPr>
        <p:spPr>
          <a:xfrm>
            <a:off x="1091967" y="4967285"/>
            <a:ext cx="298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arm64-v7a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配置依赖项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41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开始编译</a:t>
            </a:r>
            <a:endParaRPr lang="en-US" altLang="zh-CN" sz="2800" dirty="0"/>
          </a:p>
          <a:p>
            <a:pPr lvl="1"/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tensorflow/lite/BUILD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文件配置输出的选项，在末尾添加如下内容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/>
              <a:t>开始编译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752C7E1-0BF6-1C9D-9E9B-0BAD28328863}"/>
              </a:ext>
            </a:extLst>
          </p:cNvPr>
          <p:cNvSpPr/>
          <p:nvPr/>
        </p:nvSpPr>
        <p:spPr>
          <a:xfrm>
            <a:off x="8223710" y="1085784"/>
            <a:ext cx="3361485" cy="1050742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我们希望输出的是一个动态链接库，即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.so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文件，所以，需要配置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BUILD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文件。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50BEF55A-4FCA-E696-0A90-D2161DABA380}"/>
              </a:ext>
            </a:extLst>
          </p:cNvPr>
          <p:cNvSpPr/>
          <p:nvPr/>
        </p:nvSpPr>
        <p:spPr>
          <a:xfrm>
            <a:off x="342992" y="2419231"/>
            <a:ext cx="5675450" cy="2416613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cc_library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 = "libtensorflowlite_x86",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["&lt;source_files_for_x86&gt;"],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["&lt;header_files_for_x86&gt;"],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deps = ["//tensorflow/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lite:libtensorflowlite.so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visibility = ["//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visibility:public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D6B2307-F682-71C0-BD75-290F0941D9FD}"/>
              </a:ext>
            </a:extLst>
          </p:cNvPr>
          <p:cNvSpPr/>
          <p:nvPr/>
        </p:nvSpPr>
        <p:spPr>
          <a:xfrm>
            <a:off x="6268564" y="2372682"/>
            <a:ext cx="5675450" cy="2416613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cc_library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name = "libtensorflowlite_x86_64",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srcs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["&lt;source_files_for_x86_64&gt;"],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hdrs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= ["&lt;header_files_for_x86_64&gt;"],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deps = ["//tensorflow/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lite:libtensorflowlite.so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visibility = ["//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visibility:public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"],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3D5B25-DDB5-4E0D-E21B-55EC82A61B25}"/>
              </a:ext>
            </a:extLst>
          </p:cNvPr>
          <p:cNvSpPr txBox="1"/>
          <p:nvPr/>
        </p:nvSpPr>
        <p:spPr>
          <a:xfrm>
            <a:off x="7457813" y="4952290"/>
            <a:ext cx="2818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x86_64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配置依赖项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54196F7-E1ED-41D9-3B8E-A80E21F50207}"/>
              </a:ext>
            </a:extLst>
          </p:cNvPr>
          <p:cNvSpPr txBox="1"/>
          <p:nvPr/>
        </p:nvSpPr>
        <p:spPr>
          <a:xfrm>
            <a:off x="1091967" y="4967285"/>
            <a:ext cx="2985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x86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配置依赖项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977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开始编译</a:t>
            </a:r>
            <a:r>
              <a:rPr lang="zh-CN" altLang="en-US" sz="1800" dirty="0"/>
              <a:t>（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开始编译之前，建议做好科学上网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根目录运行：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>
              <a:solidFill>
                <a:srgbClr val="000000"/>
              </a:solidFill>
            </a:endParaRPr>
          </a:p>
          <a:p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会在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tensorflow/bazel-bin/tensorflow/lite/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目录下生成一个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libtensorflowlite.so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在桌面上新建一个文件夹 叫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armeabi-v7a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，把编译生成的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libtensorflowLite.so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文件拷贝进去。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因为原来的位置马上就要删了。 </a:t>
            </a:r>
            <a:endParaRPr lang="en-US" altLang="zh-CN" sz="1800" dirty="0">
              <a:solidFill>
                <a:srgbClr val="000000"/>
              </a:solidFill>
            </a:endParaRP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清理环境 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bazel clean </a:t>
            </a:r>
          </a:p>
          <a:p>
            <a:r>
              <a:rPr lang="zh-CN" altLang="en-US" sz="1800" dirty="0">
                <a:solidFill>
                  <a:srgbClr val="000000"/>
                </a:solidFill>
              </a:rPr>
              <a:t>编译过程失败有可能是因为网络问题，多尝试几次即可。</a:t>
            </a:r>
            <a:endParaRPr lang="en-US" altLang="zh-CN" sz="1800" dirty="0">
              <a:solidFill>
                <a:srgbClr val="000000"/>
              </a:solidFill>
            </a:endParaRPr>
          </a:p>
          <a:p>
            <a:r>
              <a:rPr lang="zh-CN" altLang="en-US" sz="1800" dirty="0"/>
              <a:t>记得每次编译完成后拷贝出来，需要清理环境。</a:t>
            </a:r>
            <a:endParaRPr lang="en-US" altLang="zh-CN" sz="180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/>
              <a:t>开始编译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E32D5DF-90FC-AA53-09C0-30779C91D5BC}"/>
              </a:ext>
            </a:extLst>
          </p:cNvPr>
          <p:cNvSpPr/>
          <p:nvPr/>
        </p:nvSpPr>
        <p:spPr>
          <a:xfrm>
            <a:off x="403771" y="2187137"/>
            <a:ext cx="11525374" cy="438617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bazel build -c opt //tensorflow/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lite:libtensorflowLite.so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--config=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android_arm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cxxopt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="-std=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11"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2009865-E353-6EAD-726E-8CD9AF3DF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873" y="3512857"/>
            <a:ext cx="4514127" cy="2934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748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开始编译</a:t>
            </a:r>
            <a:r>
              <a:rPr lang="zh-CN" altLang="en-US" sz="1800" dirty="0"/>
              <a:t>（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开始编译之前，建议做好科学上网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/>
              <a:t>开始编译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AE32D5DF-90FC-AA53-09C0-30779C91D5BC}"/>
              </a:ext>
            </a:extLst>
          </p:cNvPr>
          <p:cNvSpPr/>
          <p:nvPr/>
        </p:nvSpPr>
        <p:spPr>
          <a:xfrm>
            <a:off x="333312" y="2147330"/>
            <a:ext cx="11525374" cy="438617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bazel build -c opt //tensorflow/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lite:libtensorflowLite.so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--config=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android_arm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cxxopt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="-std=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11"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2DDC549-1F3D-68B7-A80E-3BD653D16799}"/>
              </a:ext>
            </a:extLst>
          </p:cNvPr>
          <p:cNvSpPr txBox="1"/>
          <p:nvPr/>
        </p:nvSpPr>
        <p:spPr>
          <a:xfrm>
            <a:off x="333312" y="1688167"/>
            <a:ext cx="324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armeabi-v7a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的动态库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03FA129-1662-6899-742D-412D490DD63F}"/>
              </a:ext>
            </a:extLst>
          </p:cNvPr>
          <p:cNvSpPr/>
          <p:nvPr/>
        </p:nvSpPr>
        <p:spPr>
          <a:xfrm>
            <a:off x="333312" y="3379527"/>
            <a:ext cx="11604222" cy="438617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bazel build -c opt //tensorflow/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lite:libtensorflowlite.so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--config=android_arm64 --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cxxopt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="-std=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11"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1FAC5B-D071-855E-B767-7609297BAB66}"/>
              </a:ext>
            </a:extLst>
          </p:cNvPr>
          <p:cNvSpPr txBox="1"/>
          <p:nvPr/>
        </p:nvSpPr>
        <p:spPr>
          <a:xfrm>
            <a:off x="333312" y="2850094"/>
            <a:ext cx="324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armeabi-v8a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的动态库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C7331F67-9ABD-D3A0-E8A8-2D04609FC504}"/>
              </a:ext>
            </a:extLst>
          </p:cNvPr>
          <p:cNvSpPr/>
          <p:nvPr/>
        </p:nvSpPr>
        <p:spPr>
          <a:xfrm>
            <a:off x="333312" y="5544265"/>
            <a:ext cx="11765818" cy="438617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bazel build -c opt //tensorflow/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lite:libtensorflowlite.so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--config=android_x86_64 --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cxxopt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="-std=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11"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72127A-70B7-F988-8266-ACABC1B4C3B6}"/>
              </a:ext>
            </a:extLst>
          </p:cNvPr>
          <p:cNvSpPr txBox="1"/>
          <p:nvPr/>
        </p:nvSpPr>
        <p:spPr>
          <a:xfrm>
            <a:off x="333312" y="5085102"/>
            <a:ext cx="324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x86-64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的动态库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C9BC7928-2584-E3C8-C1EA-37D5053A03FC}"/>
              </a:ext>
            </a:extLst>
          </p:cNvPr>
          <p:cNvSpPr/>
          <p:nvPr/>
        </p:nvSpPr>
        <p:spPr>
          <a:xfrm>
            <a:off x="333313" y="4489902"/>
            <a:ext cx="11525374" cy="438617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bazel build -c opt //tensorflow/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lite:libtensorflowlite.so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--config=android_x86 --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cxxopt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="-std=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c++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11" 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FE4E11-FDFA-B1DE-8C2B-17E644F900C3}"/>
              </a:ext>
            </a:extLst>
          </p:cNvPr>
          <p:cNvSpPr txBox="1"/>
          <p:nvPr/>
        </p:nvSpPr>
        <p:spPr>
          <a:xfrm>
            <a:off x="333313" y="4030739"/>
            <a:ext cx="3248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x86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的动态库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50911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文件拷贝至</a:t>
            </a:r>
            <a:r>
              <a:rPr lang="en-US" altLang="zh-CN" dirty="0"/>
              <a:t>Android Studio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sz="3200" dirty="0"/>
              <a:t>文件拷贝至</a:t>
            </a:r>
            <a:r>
              <a:rPr lang="en-US" altLang="zh-CN" sz="3200" dirty="0"/>
              <a:t>Android Studio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752C7E1-0BF6-1C9D-9E9B-0BAD28328863}"/>
              </a:ext>
            </a:extLst>
          </p:cNvPr>
          <p:cNvSpPr/>
          <p:nvPr/>
        </p:nvSpPr>
        <p:spPr>
          <a:xfrm>
            <a:off x="9263988" y="1228189"/>
            <a:ext cx="2835142" cy="2399349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  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还有一个重要的头文件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faltbuffers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，它是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tflite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的一个依赖库，也需要整理头文件出来。这个库位于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tensorflow/lite/tools/make/downloads/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flatbuffers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把里面的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include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文件夹全部拷贝出来，放在一个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flatbuffers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文件夹里面。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E2B470-CAC9-D739-C870-0E3F92AB1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31" y="1681302"/>
            <a:ext cx="4251556" cy="45746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3871A93-C9AB-37B4-A580-2D7CF567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325" y="999101"/>
            <a:ext cx="4314825" cy="36480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8BF375-CDF1-15E6-23CE-E6E371B60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325" y="4681641"/>
            <a:ext cx="7357745" cy="1417737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27652BFC-D7E4-33A5-F1F9-840470D5CD53}"/>
              </a:ext>
            </a:extLst>
          </p:cNvPr>
          <p:cNvSpPr/>
          <p:nvPr/>
        </p:nvSpPr>
        <p:spPr>
          <a:xfrm>
            <a:off x="8384889" y="4966251"/>
            <a:ext cx="2493141" cy="415953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CmakeLists.txt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增加参数</a:t>
            </a:r>
          </a:p>
        </p:txBody>
      </p:sp>
    </p:spTree>
    <p:extLst>
      <p:ext uri="{BB962C8B-B14F-4D97-AF65-F5344CB8AC3E}">
        <p14:creationId xmlns:p14="http://schemas.microsoft.com/office/powerpoint/2010/main" val="29369237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1DC338-0D8E-07F0-9940-BF242160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66809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Opencv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8ABE4E-00D2-8645-E241-723744E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617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基本过程</a:t>
            </a:r>
            <a:endParaRPr lang="zh-CN" altLang="en-US" dirty="0"/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02D6B7A-24CC-3F45-645B-AD14214F5A23}"/>
              </a:ext>
            </a:extLst>
          </p:cNvPr>
          <p:cNvSpPr txBox="1">
            <a:spLocks/>
          </p:cNvSpPr>
          <p:nvPr/>
        </p:nvSpPr>
        <p:spPr>
          <a:xfrm>
            <a:off x="402939" y="1637939"/>
            <a:ext cx="6441641" cy="329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下载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OpenCV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交叉编译包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开始编译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编译完成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785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F4330-4144-EB90-E69F-AC5BD8DDD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6665" y="3078162"/>
            <a:ext cx="1333500" cy="701675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A959E-626D-961D-797A-A3A0958E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290" y="1172477"/>
            <a:ext cx="7325662" cy="4129365"/>
          </a:xfrm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简单</a:t>
            </a:r>
            <a:r>
              <a:rPr lang="en-US" altLang="zh-CN" sz="2400" dirty="0">
                <a:latin typeface="Times New Roman" panose="02020603050405020304" pitchFamily="18" charset="0"/>
              </a:rPr>
              <a:t>C++</a:t>
            </a:r>
            <a:r>
              <a:rPr lang="zh-CN" altLang="en-US" sz="2400" dirty="0">
                <a:latin typeface="Times New Roman" panose="02020603050405020304" pitchFamily="18" charset="0"/>
              </a:rPr>
              <a:t>代码</a:t>
            </a:r>
            <a:r>
              <a:rPr lang="en-US" altLang="zh-CN" sz="2400" dirty="0">
                <a:latin typeface="Times New Roman" panose="02020603050405020304" pitchFamily="18" charset="0"/>
              </a:rPr>
              <a:t>JNI</a:t>
            </a:r>
            <a:r>
              <a:rPr lang="zh-CN" altLang="en-US" sz="2400" dirty="0">
                <a:latin typeface="Times New Roman" panose="02020603050405020304" pitchFamily="18" charset="0"/>
              </a:rPr>
              <a:t>交叉编译生成</a:t>
            </a:r>
            <a:r>
              <a:rPr lang="en-US" altLang="zh-CN" sz="2400" dirty="0" err="1">
                <a:latin typeface="Times New Roman" panose="02020603050405020304" pitchFamily="18" charset="0"/>
              </a:rPr>
              <a:t>aar</a:t>
            </a:r>
            <a:r>
              <a:rPr lang="zh-CN" altLang="en-US" sz="2400" dirty="0">
                <a:latin typeface="Times New Roman" panose="02020603050405020304" pitchFamily="18" charset="0"/>
              </a:rPr>
              <a:t>库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</a:rPr>
              <a:t>Tensorflow </a:t>
            </a:r>
            <a:r>
              <a:rPr lang="zh-CN" altLang="en-US" sz="2400" dirty="0">
                <a:latin typeface="Times New Roman" panose="02020603050405020304" pitchFamily="18" charset="0"/>
              </a:rPr>
              <a:t>交叉编译库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</a:rPr>
              <a:t>Opencv</a:t>
            </a:r>
            <a:r>
              <a:rPr lang="zh-CN" altLang="en-US" sz="2400" dirty="0">
                <a:latin typeface="Times New Roman" panose="02020603050405020304" pitchFamily="18" charset="0"/>
              </a:rPr>
              <a:t>交叉编译库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监控内存，</a:t>
            </a:r>
            <a:r>
              <a:rPr lang="en-US" altLang="zh-CN" sz="2400" dirty="0">
                <a:latin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</a:rPr>
              <a:t>占用方法（监控内存泄露）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指针异常</a:t>
            </a:r>
            <a:r>
              <a:rPr lang="en-US" altLang="zh-CN" sz="2400" dirty="0">
                <a:latin typeface="Times New Roman" panose="02020603050405020304" pitchFamily="18" charset="0"/>
              </a:rPr>
              <a:t>bug</a:t>
            </a:r>
            <a:r>
              <a:rPr lang="zh-CN" altLang="en-US" sz="2400" dirty="0">
                <a:latin typeface="Times New Roman" panose="02020603050405020304" pitchFamily="18" charset="0"/>
              </a:rPr>
              <a:t>检测（闪退检测）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由于线程调度导致节拍输出不准的</a:t>
            </a:r>
            <a:r>
              <a:rPr lang="en-US" altLang="zh-CN" sz="2400" dirty="0">
                <a:latin typeface="Times New Roman" panose="02020603050405020304" pitchFamily="18" charset="0"/>
              </a:rPr>
              <a:t>bug</a:t>
            </a:r>
            <a:r>
              <a:rPr lang="zh-CN" altLang="en-US" sz="2400" dirty="0">
                <a:latin typeface="Times New Roman" panose="02020603050405020304" pitchFamily="18" charset="0"/>
              </a:rPr>
              <a:t>修改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其他需要注意的地方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需要计算函数运行时间的方法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34308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下载交叉编译包</a:t>
            </a:r>
            <a:endParaRPr lang="en-US" altLang="zh-CN" dirty="0"/>
          </a:p>
          <a:p>
            <a:r>
              <a:rPr lang="zh-CN" altLang="en-US" dirty="0"/>
              <a:t>访问网址：</a:t>
            </a:r>
            <a:r>
              <a:rPr lang="en-US" altLang="zh-CN" dirty="0">
                <a:hlinkClick r:id="rId2"/>
              </a:rPr>
              <a:t>https://opencv.org/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sz="3200" dirty="0"/>
              <a:t>下载</a:t>
            </a:r>
            <a:r>
              <a:rPr lang="en-US" altLang="zh-CN" sz="3200" dirty="0"/>
              <a:t>OpenCV </a:t>
            </a:r>
            <a:r>
              <a:rPr lang="zh-CN" altLang="en-US" sz="3200" dirty="0"/>
              <a:t>交叉编译包</a:t>
            </a:r>
            <a:endParaRPr lang="zh-CN" altLang="en-US" dirty="0"/>
          </a:p>
        </p:txBody>
      </p:sp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F0197B46-EC26-F82A-31C4-29904D2E1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86" y="2417863"/>
            <a:ext cx="5274310" cy="2419350"/>
          </a:xfrm>
          <a:prstGeom prst="rect">
            <a:avLst/>
          </a:prstGeom>
        </p:spPr>
      </p:pic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6A58092C-570F-86AC-06A2-483E6D13D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496" y="808038"/>
            <a:ext cx="5274310" cy="1988185"/>
          </a:xfrm>
          <a:prstGeom prst="rect">
            <a:avLst/>
          </a:prstGeom>
        </p:spPr>
      </p:pic>
      <p:pic>
        <p:nvPicPr>
          <p:cNvPr id="9" name="图片 8" descr="图形用户界面, 文本, 网站&#10;&#10;描述已自动生成">
            <a:extLst>
              <a:ext uri="{FF2B5EF4-FFF2-40B4-BE49-F238E27FC236}">
                <a16:creationId xmlns:a16="http://schemas.microsoft.com/office/drawing/2014/main" id="{2E99817A-4799-B06F-5B55-373570B682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109"/>
          <a:stretch/>
        </p:blipFill>
        <p:spPr>
          <a:xfrm>
            <a:off x="6720792" y="3722678"/>
            <a:ext cx="5274310" cy="2576783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F09396B-D8B5-5FAF-8AA9-F5522D3B8A59}"/>
              </a:ext>
            </a:extLst>
          </p:cNvPr>
          <p:cNvSpPr/>
          <p:nvPr/>
        </p:nvSpPr>
        <p:spPr>
          <a:xfrm>
            <a:off x="2195068" y="5311573"/>
            <a:ext cx="3276142" cy="661356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往下拉选择相应的版本 进行下载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我选择的版本是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4.5.4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A2183A-55A5-678E-09F0-1FD764954519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5471210" y="1359017"/>
            <a:ext cx="1877546" cy="4283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B735D1CF-D741-185C-7CE1-ADF7621FF7CF}"/>
              </a:ext>
            </a:extLst>
          </p:cNvPr>
          <p:cNvSpPr/>
          <p:nvPr/>
        </p:nvSpPr>
        <p:spPr>
          <a:xfrm>
            <a:off x="7348756" y="2849893"/>
            <a:ext cx="3485868" cy="831315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点击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图标进行下载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跳转到下载页面：我的下载目录是：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D:\OpenCV-android-sdk</a:t>
            </a:r>
          </a:p>
        </p:txBody>
      </p:sp>
    </p:spTree>
    <p:extLst>
      <p:ext uri="{BB962C8B-B14F-4D97-AF65-F5344CB8AC3E}">
        <p14:creationId xmlns:p14="http://schemas.microsoft.com/office/powerpoint/2010/main" val="1672737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打开</a:t>
            </a:r>
            <a:r>
              <a:rPr lang="en-US" altLang="zh-CN" sz="1800" b="1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Android Studio </a:t>
            </a:r>
            <a:r>
              <a:rPr lang="zh-CN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创建新</a:t>
            </a:r>
            <a:r>
              <a:rPr lang="en-US" altLang="zh-CN" sz="1800" b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project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开始编译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752C7E1-0BF6-1C9D-9E9B-0BAD28328863}"/>
              </a:ext>
            </a:extLst>
          </p:cNvPr>
          <p:cNvSpPr/>
          <p:nvPr/>
        </p:nvSpPr>
        <p:spPr>
          <a:xfrm>
            <a:off x="5903512" y="1074800"/>
            <a:ext cx="6084277" cy="1050742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home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目录里面新建一个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tensorflow_compile_demo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的文件夹（目录位置，目录名称可以自定义）后双击打开，将文件夹拖动到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tensorflow_compile_demo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文件夹中，即可自动解压。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BD5282-D871-3C52-5757-8373CE003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1" y="1673704"/>
            <a:ext cx="5274310" cy="33826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84DE68-4030-B611-4CE7-270C46F6F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004" y="2299302"/>
            <a:ext cx="5975292" cy="380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30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 </a:t>
            </a:r>
            <a:r>
              <a:rPr lang="en-US" altLang="zh-CN" dirty="0"/>
              <a:t>Android SDK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开始编译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7A3DB0-1622-F992-CFCE-53F5D8C906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703"/>
          <a:stretch/>
        </p:blipFill>
        <p:spPr>
          <a:xfrm>
            <a:off x="167125" y="1790731"/>
            <a:ext cx="1971412" cy="2724411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E7631B9-B9C7-9DE0-EC3E-E068883812D8}"/>
              </a:ext>
            </a:extLst>
          </p:cNvPr>
          <p:cNvSpPr/>
          <p:nvPr/>
        </p:nvSpPr>
        <p:spPr>
          <a:xfrm>
            <a:off x="7149304" y="4850478"/>
            <a:ext cx="3515642" cy="1360666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切换到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project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视图后，右键点击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app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，创建新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module,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左边栏点击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Native Library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。自定义命名包名。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F3D222-B23B-2041-D673-6CA36A354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470" y="1790731"/>
            <a:ext cx="4301503" cy="2724490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0202BDC-0BFC-66E9-CE39-292A4FF99999}"/>
              </a:ext>
            </a:extLst>
          </p:cNvPr>
          <p:cNvSpPr/>
          <p:nvPr/>
        </p:nvSpPr>
        <p:spPr>
          <a:xfrm>
            <a:off x="2168036" y="3010323"/>
            <a:ext cx="514368" cy="2852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0D82B5C-01EB-02E7-6FC4-29C5F3853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407" y="1790690"/>
            <a:ext cx="3707765" cy="2724490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C6A4FE43-452A-8D74-512C-CB6C33F0E87A}"/>
              </a:ext>
            </a:extLst>
          </p:cNvPr>
          <p:cNvSpPr/>
          <p:nvPr/>
        </p:nvSpPr>
        <p:spPr>
          <a:xfrm>
            <a:off x="7149304" y="3010323"/>
            <a:ext cx="926103" cy="2852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0931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开始编译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开始编译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E7631B9-B9C7-9DE0-EC3E-E068883812D8}"/>
              </a:ext>
            </a:extLst>
          </p:cNvPr>
          <p:cNvSpPr/>
          <p:nvPr/>
        </p:nvSpPr>
        <p:spPr>
          <a:xfrm>
            <a:off x="3529920" y="832771"/>
            <a:ext cx="3515642" cy="836638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切换到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project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视图后，右键点击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app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，创建新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module,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左边栏点击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Native Library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。自定义命名包名。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1F3D222-B23B-2041-D673-6CA36A354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293" y="1793340"/>
            <a:ext cx="3198293" cy="2025738"/>
          </a:xfrm>
          <a:prstGeom prst="rect">
            <a:avLst/>
          </a:prstGeom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0202BDC-0BFC-66E9-CE39-292A4FF99999}"/>
              </a:ext>
            </a:extLst>
          </p:cNvPr>
          <p:cNvSpPr/>
          <p:nvPr/>
        </p:nvSpPr>
        <p:spPr>
          <a:xfrm>
            <a:off x="3272736" y="3176529"/>
            <a:ext cx="514368" cy="285225"/>
          </a:xfrm>
          <a:prstGeom prst="rightArrow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0D82B5C-01EB-02E7-6FC4-29C5F3853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130" y="3943009"/>
            <a:ext cx="3133456" cy="2302484"/>
          </a:xfrm>
          <a:prstGeom prst="rect">
            <a:avLst/>
          </a:prstGeom>
        </p:spPr>
      </p:pic>
      <p:sp>
        <p:nvSpPr>
          <p:cNvPr id="15" name="箭头: 右 14">
            <a:extLst>
              <a:ext uri="{FF2B5EF4-FFF2-40B4-BE49-F238E27FC236}">
                <a16:creationId xmlns:a16="http://schemas.microsoft.com/office/drawing/2014/main" id="{C6A4FE43-452A-8D74-512C-CB6C33F0E87A}"/>
              </a:ext>
            </a:extLst>
          </p:cNvPr>
          <p:cNvSpPr/>
          <p:nvPr/>
        </p:nvSpPr>
        <p:spPr>
          <a:xfrm>
            <a:off x="7372048" y="2406036"/>
            <a:ext cx="926103" cy="2852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2A5ABB-5C89-86DC-1547-DD13BF246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497" y="1764198"/>
            <a:ext cx="3067050" cy="4067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29940E4-7E4C-3113-CDCC-8CC9FEF002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605"/>
          <a:stretch/>
        </p:blipFill>
        <p:spPr>
          <a:xfrm>
            <a:off x="8624635" y="804845"/>
            <a:ext cx="3038475" cy="249731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C35C590-01B1-C780-FF74-933305EC9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216" y="3699638"/>
            <a:ext cx="4301542" cy="811148"/>
          </a:xfrm>
          <a:prstGeom prst="rect">
            <a:avLst/>
          </a:prstGeom>
        </p:spPr>
      </p:pic>
      <p:sp>
        <p:nvSpPr>
          <p:cNvPr id="16" name="箭头: 右 15">
            <a:extLst>
              <a:ext uri="{FF2B5EF4-FFF2-40B4-BE49-F238E27FC236}">
                <a16:creationId xmlns:a16="http://schemas.microsoft.com/office/drawing/2014/main" id="{52313C45-B451-4F9E-0BB4-4AF09D788670}"/>
              </a:ext>
            </a:extLst>
          </p:cNvPr>
          <p:cNvSpPr/>
          <p:nvPr/>
        </p:nvSpPr>
        <p:spPr>
          <a:xfrm rot="5400000">
            <a:off x="9807802" y="3388643"/>
            <a:ext cx="386914" cy="2852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8B60150-3ECE-6DB4-5ED1-4EDC0700F6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2313" y="4497882"/>
            <a:ext cx="4227286" cy="69403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BB28C08-16F7-6D10-A1BE-B017DB0875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8712" y="5191914"/>
            <a:ext cx="4400550" cy="1352550"/>
          </a:xfrm>
          <a:prstGeom prst="rect">
            <a:avLst/>
          </a:prstGeom>
        </p:spPr>
      </p:pic>
      <p:sp>
        <p:nvSpPr>
          <p:cNvPr id="22" name="图文框 21">
            <a:extLst>
              <a:ext uri="{FF2B5EF4-FFF2-40B4-BE49-F238E27FC236}">
                <a16:creationId xmlns:a16="http://schemas.microsoft.com/office/drawing/2014/main" id="{D45AD7BC-2DA7-C741-AB2D-CF26BF74D03A}"/>
              </a:ext>
            </a:extLst>
          </p:cNvPr>
          <p:cNvSpPr/>
          <p:nvPr/>
        </p:nvSpPr>
        <p:spPr>
          <a:xfrm>
            <a:off x="9563450" y="4527150"/>
            <a:ext cx="1887522" cy="26844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图文框 22">
            <a:extLst>
              <a:ext uri="{FF2B5EF4-FFF2-40B4-BE49-F238E27FC236}">
                <a16:creationId xmlns:a16="http://schemas.microsoft.com/office/drawing/2014/main" id="{B43BFA45-66A1-6D76-0460-C75C56EF47A4}"/>
              </a:ext>
            </a:extLst>
          </p:cNvPr>
          <p:cNvSpPr/>
          <p:nvPr/>
        </p:nvSpPr>
        <p:spPr>
          <a:xfrm>
            <a:off x="8464492" y="5668584"/>
            <a:ext cx="1241570" cy="26844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32121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00FB84D-F689-D967-D815-353D2272EE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87" y="4646892"/>
            <a:ext cx="6666510" cy="1728132"/>
          </a:xfr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开始编译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752C7E1-0BF6-1C9D-9E9B-0BAD28328863}"/>
              </a:ext>
            </a:extLst>
          </p:cNvPr>
          <p:cNvSpPr/>
          <p:nvPr/>
        </p:nvSpPr>
        <p:spPr>
          <a:xfrm>
            <a:off x="5501937" y="914427"/>
            <a:ext cx="6597193" cy="1050742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NativeLib.java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文件，编写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调用的函数名，然后鼠标放在上面，点击自动弹出的“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create JNI function for my 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testdemo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”，即可自动生成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C++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代码编写的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JNI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函数。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FD0CD4-6B4E-A305-47A5-8A4655252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7" y="1714840"/>
            <a:ext cx="4842410" cy="2932052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D0CEE7D5-7DE7-D323-6778-7A8328DDE2FA}"/>
              </a:ext>
            </a:extLst>
          </p:cNvPr>
          <p:cNvSpPr/>
          <p:nvPr/>
        </p:nvSpPr>
        <p:spPr>
          <a:xfrm>
            <a:off x="162187" y="902912"/>
            <a:ext cx="4904763" cy="643140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上页设置完成后，点击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File——Sync project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C++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文件中即可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include opencv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的库文件。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7B60B7B-D4DE-22B7-2B1B-B96F322E2B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592"/>
          <a:stretch/>
        </p:blipFill>
        <p:spPr>
          <a:xfrm>
            <a:off x="6828697" y="2071559"/>
            <a:ext cx="5094614" cy="1988714"/>
          </a:xfrm>
          <a:prstGeom prst="rect">
            <a:avLst/>
          </a:prstGeom>
        </p:spPr>
      </p:pic>
      <p:sp>
        <p:nvSpPr>
          <p:cNvPr id="12" name="图文框 11">
            <a:extLst>
              <a:ext uri="{FF2B5EF4-FFF2-40B4-BE49-F238E27FC236}">
                <a16:creationId xmlns:a16="http://schemas.microsoft.com/office/drawing/2014/main" id="{BC80E6D0-FBC7-2BE8-1A3B-00A053044343}"/>
              </a:ext>
            </a:extLst>
          </p:cNvPr>
          <p:cNvSpPr/>
          <p:nvPr/>
        </p:nvSpPr>
        <p:spPr>
          <a:xfrm>
            <a:off x="9437615" y="2877424"/>
            <a:ext cx="2416029" cy="268448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016F554-FAD2-CF98-C68A-7ED3DA3F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961" y="4060796"/>
            <a:ext cx="3181350" cy="2324100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CF35DEE-D2E7-AF8C-200D-A3AB0F4CA78E}"/>
              </a:ext>
            </a:extLst>
          </p:cNvPr>
          <p:cNvSpPr/>
          <p:nvPr/>
        </p:nvSpPr>
        <p:spPr>
          <a:xfrm>
            <a:off x="6984180" y="5325726"/>
            <a:ext cx="1602297" cy="370463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成功生成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aar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库。</a:t>
            </a:r>
          </a:p>
        </p:txBody>
      </p:sp>
    </p:spTree>
    <p:extLst>
      <p:ext uri="{BB962C8B-B14F-4D97-AF65-F5344CB8AC3E}">
        <p14:creationId xmlns:p14="http://schemas.microsoft.com/office/powerpoint/2010/main" val="336206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1DC338-0D8E-07F0-9940-BF242160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4715196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监控内存，</a:t>
            </a:r>
            <a:r>
              <a:rPr lang="en-US" altLang="zh-CN" dirty="0">
                <a:latin typeface="Times New Roman" panose="02020603050405020304" pitchFamily="18" charset="0"/>
              </a:rPr>
              <a:t>CPU</a:t>
            </a:r>
            <a:r>
              <a:rPr lang="zh-CN" altLang="en-US" dirty="0">
                <a:latin typeface="Times New Roman" panose="02020603050405020304" pitchFamily="18" charset="0"/>
              </a:rPr>
              <a:t>占用方法（监控内存泄露）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8ABE4E-00D2-8645-E241-723744E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731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fontAlgn="ctr"/>
            <a:r>
              <a:rPr lang="zh-CN" altLang="en-US" b="1" dirty="0">
                <a:effectLst/>
              </a:rPr>
              <a:t>使用内存分析器查看应用的内存使用情况</a:t>
            </a:r>
            <a:br>
              <a:rPr lang="zh-CN" altLang="en-US" b="1" dirty="0">
                <a:effectLst/>
              </a:rPr>
            </a:br>
            <a:endParaRPr lang="zh-CN" altLang="en-US" dirty="0"/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02D6B7A-24CC-3F45-645B-AD14214F5A23}"/>
              </a:ext>
            </a:extLst>
          </p:cNvPr>
          <p:cNvSpPr txBox="1">
            <a:spLocks/>
          </p:cNvSpPr>
          <p:nvPr/>
        </p:nvSpPr>
        <p:spPr>
          <a:xfrm>
            <a:off x="228600" y="1028468"/>
            <a:ext cx="6441641" cy="20863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点击工具栏中的 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Profile 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图标        </a:t>
            </a: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Android Profiler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工具栏中选择要分析的设备和应用进程。如果您已通过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USB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连接设备但系统未列出该设备，请确保您已启用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USB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调试。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4932976A-5B5E-618B-A7F5-17C33B1C5D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131180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FCDFDB-D87F-D9A1-5355-CC159AE63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825" y="1140353"/>
            <a:ext cx="361950" cy="342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37C35B-548D-4250-B233-AFFD24BB4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705" y="1028468"/>
            <a:ext cx="4416425" cy="43561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DBFDB46-A820-B4A3-3CF1-D7EC73C174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02" t="15712" r="27574"/>
          <a:stretch/>
        </p:blipFill>
        <p:spPr>
          <a:xfrm>
            <a:off x="228600" y="4409730"/>
            <a:ext cx="6917531" cy="1730069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7A20AD8-C4BE-E225-6F67-F95228B356D2}"/>
              </a:ext>
            </a:extLst>
          </p:cNvPr>
          <p:cNvSpPr/>
          <p:nvPr/>
        </p:nvSpPr>
        <p:spPr>
          <a:xfrm>
            <a:off x="712521" y="3421655"/>
            <a:ext cx="4904763" cy="643140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设置完成后，即可查看该进程所使用的内存，耗电，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CPU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占用。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B0B8DB-DEE1-7E0C-341B-A4C3DE6129BC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5617284" y="3743225"/>
            <a:ext cx="3941583" cy="2445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2173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1DC338-0D8E-07F0-9940-BF242160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153479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</a:rPr>
              <a:t>指针异常</a:t>
            </a:r>
            <a:r>
              <a:rPr lang="en-US" altLang="zh-CN" dirty="0">
                <a:latin typeface="Times New Roman" panose="02020603050405020304" pitchFamily="18" charset="0"/>
              </a:rPr>
              <a:t>bug</a:t>
            </a:r>
            <a:r>
              <a:rPr lang="zh-CN" altLang="en-US" dirty="0">
                <a:latin typeface="Times New Roman" panose="02020603050405020304" pitchFamily="18" charset="0"/>
              </a:rPr>
              <a:t>检测（闪退检测）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8ABE4E-00D2-8645-E241-723744E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915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偶发性指针异常</a:t>
            </a:r>
            <a:r>
              <a:rPr lang="en-US" altLang="zh-CN" dirty="0">
                <a:latin typeface="Times New Roman" panose="02020603050405020304" pitchFamily="18" charset="0"/>
              </a:rPr>
              <a:t>bug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F4BCB807-E839-CE00-5D1E-F9EC81F8CAE7}"/>
              </a:ext>
            </a:extLst>
          </p:cNvPr>
          <p:cNvSpPr txBox="1">
            <a:spLocks/>
          </p:cNvSpPr>
          <p:nvPr/>
        </p:nvSpPr>
        <p:spPr>
          <a:xfrm>
            <a:off x="9452007" y="1491617"/>
            <a:ext cx="2505395" cy="20119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排查方式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C++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代码部分注释后逐一进行测试。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EC758B-C1DE-810F-F6E7-536D1B353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3" y="965254"/>
            <a:ext cx="8805333" cy="429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07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指针异常</a:t>
            </a:r>
            <a:r>
              <a:rPr lang="en-US" altLang="zh-CN" sz="3200" dirty="0">
                <a:latin typeface="Times New Roman" panose="02020603050405020304" pitchFamily="18" charset="0"/>
              </a:rPr>
              <a:t>bug</a:t>
            </a:r>
            <a:r>
              <a:rPr lang="zh-CN" altLang="en-US" sz="3200" dirty="0">
                <a:latin typeface="Times New Roman" panose="02020603050405020304" pitchFamily="18" charset="0"/>
              </a:rPr>
              <a:t>检测</a:t>
            </a:r>
            <a:endParaRPr lang="zh-CN" altLang="en-US" dirty="0"/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02D6B7A-24CC-3F45-645B-AD14214F5A23}"/>
              </a:ext>
            </a:extLst>
          </p:cNvPr>
          <p:cNvSpPr txBox="1">
            <a:spLocks/>
          </p:cNvSpPr>
          <p:nvPr/>
        </p:nvSpPr>
        <p:spPr>
          <a:xfrm>
            <a:off x="256498" y="942680"/>
            <a:ext cx="8589118" cy="532306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getMostFrequentGenre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const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vector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vector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&gt;&gt;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pr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::vector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&gt;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predictions;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初始化时它是一个空的一维数组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::string genres[]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{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"blues"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"classical"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"country"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"disco"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hiphop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"jazz"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"metal"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"pop"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"reggae"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"rock"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};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const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auto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row : pr) {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6A9955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auto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max_element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max_element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row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begin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row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end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max_index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distance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row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begin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max_element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   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predictions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push_back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max_index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const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genreCountSize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sizeof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(genres)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sizeof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genres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]);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vector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&gt;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genreCount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genreCountSize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prediction : predictions) {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en-US" altLang="zh-CN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genreCount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向量将包含每个预测值出现的次数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   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genreCount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[prediction]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++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}</a:t>
            </a:r>
            <a:b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</a:b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auto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maxGenreIndex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max_element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genreCount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begin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genreCount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end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())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genreCount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begin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maxGenreIndex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}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947F27A-8BB8-3B6A-F58C-9345FF0C0056}"/>
              </a:ext>
            </a:extLst>
          </p:cNvPr>
          <p:cNvGraphicFramePr>
            <a:graphicFrameLocks noGrp="1"/>
          </p:cNvGraphicFramePr>
          <p:nvPr/>
        </p:nvGraphicFramePr>
        <p:xfrm>
          <a:off x="9078670" y="942978"/>
          <a:ext cx="3020460" cy="43509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046">
                  <a:extLst>
                    <a:ext uri="{9D8B030D-6E8A-4147-A177-3AD203B41FA5}">
                      <a16:colId xmlns:a16="http://schemas.microsoft.com/office/drawing/2014/main" val="4111357910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4204765905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284031599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3801080021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2667815911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3883180580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3174008089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903851804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525379308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2804552690"/>
                    </a:ext>
                  </a:extLst>
                </a:gridCol>
              </a:tblGrid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521823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5521819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5717061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4252541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5585658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3949520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6964600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0979807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0006240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9015932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5034480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8401563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8082314"/>
                  </a:ext>
                </a:extLst>
              </a:tr>
              <a:tr h="220121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5447718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494448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1173341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6440421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8042564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4341015"/>
                  </a:ext>
                </a:extLst>
              </a:tr>
            </a:tbl>
          </a:graphicData>
        </a:graphic>
      </p:graphicFrame>
      <p:sp>
        <p:nvSpPr>
          <p:cNvPr id="4" name="图文框 3">
            <a:extLst>
              <a:ext uri="{FF2B5EF4-FFF2-40B4-BE49-F238E27FC236}">
                <a16:creationId xmlns:a16="http://schemas.microsoft.com/office/drawing/2014/main" id="{D889D678-51FE-B196-9B95-4ED599F6839C}"/>
              </a:ext>
            </a:extLst>
          </p:cNvPr>
          <p:cNvSpPr/>
          <p:nvPr/>
        </p:nvSpPr>
        <p:spPr>
          <a:xfrm>
            <a:off x="519763" y="1569740"/>
            <a:ext cx="2107933" cy="288760"/>
          </a:xfrm>
          <a:prstGeom prst="frame">
            <a:avLst>
              <a:gd name="adj1" fmla="val 181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图文框 4">
            <a:extLst>
              <a:ext uri="{FF2B5EF4-FFF2-40B4-BE49-F238E27FC236}">
                <a16:creationId xmlns:a16="http://schemas.microsoft.com/office/drawing/2014/main" id="{3F1A242C-C1F5-8823-192D-EF75AF244E04}"/>
              </a:ext>
            </a:extLst>
          </p:cNvPr>
          <p:cNvSpPr/>
          <p:nvPr/>
        </p:nvSpPr>
        <p:spPr>
          <a:xfrm>
            <a:off x="625642" y="1232145"/>
            <a:ext cx="2974207" cy="288760"/>
          </a:xfrm>
          <a:prstGeom prst="frame">
            <a:avLst>
              <a:gd name="adj1" fmla="val 815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FD59B31-E0E9-DA32-C4FC-970A23B7D3AA}"/>
              </a:ext>
            </a:extLst>
          </p:cNvPr>
          <p:cNvSpPr/>
          <p:nvPr/>
        </p:nvSpPr>
        <p:spPr>
          <a:xfrm>
            <a:off x="9035976" y="5428841"/>
            <a:ext cx="3020459" cy="1399201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该函数的任务是分析输入的二维浮点数向量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pr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，以确定每一行中最大值所在的列的索引，然后计算出现频率最高的列索引。</a:t>
            </a:r>
          </a:p>
        </p:txBody>
      </p:sp>
    </p:spTree>
    <p:extLst>
      <p:ext uri="{BB962C8B-B14F-4D97-AF65-F5344CB8AC3E}">
        <p14:creationId xmlns:p14="http://schemas.microsoft.com/office/powerpoint/2010/main" val="2782132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简单</a:t>
            </a:r>
            <a:r>
              <a:rPr lang="en-US" altLang="zh-CN" dirty="0">
                <a:latin typeface="Times New Roman" panose="02020603050405020304" pitchFamily="18" charset="0"/>
              </a:rPr>
              <a:t>C++</a:t>
            </a:r>
            <a:r>
              <a:rPr lang="zh-CN" altLang="en-US" dirty="0">
                <a:latin typeface="Times New Roman" panose="02020603050405020304" pitchFamily="18" charset="0"/>
              </a:rPr>
              <a:t>代码编译生成</a:t>
            </a:r>
            <a:r>
              <a:rPr lang="en-US" altLang="zh-CN" dirty="0" err="1">
                <a:latin typeface="Times New Roman" panose="02020603050405020304" pitchFamily="18" charset="0"/>
              </a:rPr>
              <a:t>aar</a:t>
            </a:r>
            <a:r>
              <a:rPr lang="zh-CN" altLang="en-US" dirty="0">
                <a:latin typeface="Times New Roman" panose="02020603050405020304" pitchFamily="18" charset="0"/>
              </a:rPr>
              <a:t>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EFDB44-9420-1B59-7EB3-F301E523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36" y="853262"/>
            <a:ext cx="4549033" cy="2874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0546E1-6A34-105F-499A-7A8404CAE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758" y="853262"/>
            <a:ext cx="4369869" cy="27787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90709C3-A4E5-EDAE-BEF1-BCF53F753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400"/>
          <a:stretch/>
        </p:blipFill>
        <p:spPr>
          <a:xfrm>
            <a:off x="9348616" y="853261"/>
            <a:ext cx="2593674" cy="27787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2772DE-D8C9-6C6D-AB1A-84FF28B11E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36" y="3929524"/>
            <a:ext cx="5102440" cy="23653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2B0D0D-E501-D75E-A86F-B71CBFA6A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42889" y="3677257"/>
            <a:ext cx="3705727" cy="27069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42FFFB-87F7-C066-F976-4A5E30EE2E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2151" y="3840480"/>
            <a:ext cx="2696979" cy="236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966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指针异常</a:t>
            </a:r>
            <a:r>
              <a:rPr lang="en-US" altLang="zh-CN" sz="3200" dirty="0">
                <a:latin typeface="Times New Roman" panose="02020603050405020304" pitchFamily="18" charset="0"/>
              </a:rPr>
              <a:t>bug</a:t>
            </a:r>
            <a:r>
              <a:rPr lang="zh-CN" altLang="en-US" sz="3200" dirty="0">
                <a:latin typeface="Times New Roman" panose="02020603050405020304" pitchFamily="18" charset="0"/>
              </a:rPr>
              <a:t>检测</a:t>
            </a:r>
            <a:endParaRPr lang="zh-CN" altLang="en-US" dirty="0"/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02D6B7A-24CC-3F45-645B-AD14214F5A23}"/>
              </a:ext>
            </a:extLst>
          </p:cNvPr>
          <p:cNvSpPr txBox="1">
            <a:spLocks/>
          </p:cNvSpPr>
          <p:nvPr/>
        </p:nvSpPr>
        <p:spPr>
          <a:xfrm>
            <a:off x="256498" y="942680"/>
            <a:ext cx="7944226" cy="4177960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getMostFrequentGenre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const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vector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vector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&gt;&gt;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pr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pr_cols_num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pr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].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size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 //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求出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pr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数组的列数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::vector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&gt;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columnSum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pr_cols_num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0.0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 //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创建一个新的向量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pr_cols_num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++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 {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//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按列相加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   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const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::vector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&gt;&amp;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row : pr)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       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columnSum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]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+=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row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   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auto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maxElement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max_element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columnSum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begin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columnSum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end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//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计算最大值的索引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maxIndex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EC9B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std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::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distance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columnSum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.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begin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maxElement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return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maxIndex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947F27A-8BB8-3B6A-F58C-9345FF0C0056}"/>
              </a:ext>
            </a:extLst>
          </p:cNvPr>
          <p:cNvGraphicFramePr>
            <a:graphicFrameLocks noGrp="1"/>
          </p:cNvGraphicFramePr>
          <p:nvPr/>
        </p:nvGraphicFramePr>
        <p:xfrm>
          <a:off x="9078670" y="942978"/>
          <a:ext cx="3020460" cy="4350923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02046">
                  <a:extLst>
                    <a:ext uri="{9D8B030D-6E8A-4147-A177-3AD203B41FA5}">
                      <a16:colId xmlns:a16="http://schemas.microsoft.com/office/drawing/2014/main" val="4111357910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4204765905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284031599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3801080021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2667815911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3883180580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3174008089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903851804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525379308"/>
                    </a:ext>
                  </a:extLst>
                </a:gridCol>
                <a:gridCol w="302046">
                  <a:extLst>
                    <a:ext uri="{9D8B030D-6E8A-4147-A177-3AD203B41FA5}">
                      <a16:colId xmlns:a16="http://schemas.microsoft.com/office/drawing/2014/main" val="2804552690"/>
                    </a:ext>
                  </a:extLst>
                </a:gridCol>
              </a:tblGrid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5521823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5521819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5717061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4252541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15585658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53949520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66964600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0979807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0006240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39015932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35034480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8401563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58082314"/>
                  </a:ext>
                </a:extLst>
              </a:tr>
              <a:tr h="220121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5447718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494448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01173341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6440421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8042564"/>
                  </a:ext>
                </a:extLst>
              </a:tr>
              <a:tr h="229489"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>
                          <a:effectLst/>
                        </a:rPr>
                        <a:t>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kern="100" dirty="0">
                          <a:effectLst/>
                        </a:rPr>
                        <a:t>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4341015"/>
                  </a:ext>
                </a:extLst>
              </a:tr>
            </a:tbl>
          </a:graphicData>
        </a:graphic>
      </p:graphicFrame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3E4A29-7868-83B8-E4CC-AE30C3E461FD}"/>
              </a:ext>
            </a:extLst>
          </p:cNvPr>
          <p:cNvSpPr/>
          <p:nvPr/>
        </p:nvSpPr>
        <p:spPr>
          <a:xfrm>
            <a:off x="256499" y="5120641"/>
            <a:ext cx="6375308" cy="1318660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经过测试，重写后的代码不存在空指针异常导致的偶发性闪退现象。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建议：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初始化容器的时候，尽量赋初值。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创建了数组使用完成后尽量释放。</a:t>
            </a:r>
          </a:p>
        </p:txBody>
      </p:sp>
    </p:spTree>
    <p:extLst>
      <p:ext uri="{BB962C8B-B14F-4D97-AF65-F5344CB8AC3E}">
        <p14:creationId xmlns:p14="http://schemas.microsoft.com/office/powerpoint/2010/main" val="1805356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1DC338-0D8E-07F0-9940-BF242160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668092"/>
          </a:xfrm>
        </p:spPr>
        <p:txBody>
          <a:bodyPr>
            <a:normAutofit lnSpcReduction="10000"/>
          </a:bodyPr>
          <a:lstStyle/>
          <a:p>
            <a:r>
              <a:rPr lang="zh-CN" altLang="en-US" dirty="0">
                <a:latin typeface="Times New Roman" panose="02020603050405020304" pitchFamily="18" charset="0"/>
              </a:rPr>
              <a:t>其他需要注意的地方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8ABE4E-00D2-8645-E241-723744E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105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其他需要注意的地方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02D6B7A-24CC-3F45-645B-AD14214F5A23}"/>
              </a:ext>
            </a:extLst>
          </p:cNvPr>
          <p:cNvSpPr txBox="1">
            <a:spLocks/>
          </p:cNvSpPr>
          <p:nvPr/>
        </p:nvSpPr>
        <p:spPr>
          <a:xfrm>
            <a:off x="92869" y="808038"/>
            <a:ext cx="11159064" cy="5298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JNI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代码中创建的对象不会自动释放，要写释放代码防止内存泄漏。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CF5BDCA9-4A4A-3D4E-8FF3-F08E87AD4291}"/>
              </a:ext>
            </a:extLst>
          </p:cNvPr>
          <p:cNvSpPr txBox="1">
            <a:spLocks/>
          </p:cNvSpPr>
          <p:nvPr/>
        </p:nvSpPr>
        <p:spPr>
          <a:xfrm>
            <a:off x="256497" y="1337912"/>
            <a:ext cx="11717330" cy="5101389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extern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"C"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JNIEXPORT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jfloatArray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JNICALL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Java_com_my_beat_1track_1nativelib_beatNativeLib_beatAglrithm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JNIEnv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env,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jclass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clazz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jfloatArray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bufferarr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// TODO: implement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beatAglrithm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()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jsize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length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env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GetArrayLength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bufferarr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jfloat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elements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env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GetFloatArrayElements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bufferarr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 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nullptr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float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floatBuffer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1024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for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(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569CD6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int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;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&lt;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length;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++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 {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   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floatBuffer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]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elements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[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i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];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// Call the algorithm with the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floatBuffer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jfloatArray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resultArray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env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NewFloatArray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// Set the size to 3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// Assuming you have an algorithm function that takes a float* and returns a result of size 2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jfloat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*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resultData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=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aglrithm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floatBuffer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// Replace 'algorithm' with your actual function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// Copy the result back to the Java float array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env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-&gt;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DCDCAA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SetFloatArrayRegion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resultArray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0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B5CEA8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resultData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env-&gt;</a:t>
            </a:r>
            <a:r>
              <a:rPr kumimoji="0" lang="en-US" altLang="zh-CN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ReleaseFloatArrayElements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en-US" altLang="zh-CN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bufferarr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, elements, 0);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    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586C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return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resultArray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CCCCCC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8AB2C63D-E3E2-CB36-F350-4777DC88629B}"/>
              </a:ext>
            </a:extLst>
          </p:cNvPr>
          <p:cNvSpPr/>
          <p:nvPr/>
        </p:nvSpPr>
        <p:spPr>
          <a:xfrm>
            <a:off x="5139890" y="5384606"/>
            <a:ext cx="6612556" cy="862189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    env-&gt;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ReleaseFloatArrayElements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bufferarr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, elements, 0);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这句话释放变量非常重要！否则会引起内存泄漏。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7978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其他需要注意的地方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02D6B7A-24CC-3F45-645B-AD14214F5A23}"/>
              </a:ext>
            </a:extLst>
          </p:cNvPr>
          <p:cNvSpPr txBox="1">
            <a:spLocks/>
          </p:cNvSpPr>
          <p:nvPr/>
        </p:nvSpPr>
        <p:spPr>
          <a:xfrm>
            <a:off x="92869" y="808038"/>
            <a:ext cx="11159064" cy="52987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marR="0" lvl="1" indent="-457200" algn="just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>
                <a:tab pos="288290" algn="l"/>
                <a:tab pos="266700" algn="l"/>
              </a:tabLst>
              <a:defRPr/>
            </a:pP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android </a:t>
            </a:r>
            <a:r>
              <a:rPr kumimoji="0" lang="en-US" altLang="zh-CN" sz="24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stuido</a:t>
            </a:r>
            <a:r>
              <a:rPr kumimoji="0" lang="en-US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 build failed</a:t>
            </a: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问题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82E051-D43E-8D96-AFFB-9F554374C46A}"/>
              </a:ext>
            </a:extLst>
          </p:cNvPr>
          <p:cNvSpPr txBox="1"/>
          <p:nvPr/>
        </p:nvSpPr>
        <p:spPr>
          <a:xfrm>
            <a:off x="412194" y="1451178"/>
            <a:ext cx="10520413" cy="4062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确认已正确安装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JDK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：首先，请确保已安装了与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Studio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兼容的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JDK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版本。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Studio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通常需要使用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 8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或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 11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。确保已正确设置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JAVA_HOME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环境变量，以便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Studio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能够找到正确的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JDK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安装路径。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Studio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中检查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JDK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设置：打开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Studio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，依次转到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"File"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（文件）菜单，然后选择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"Project Structure"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（项目结构）。在弹出的对话框中，选择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"SDK Location"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SDK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位置）选项卡，然后检查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"JDK location"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JDK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位置）是否正确设置为已安装的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JDK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路径。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更新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Gradle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配置：在项目目录中，找到并打开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build.gradle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文件（通常位于项目根目录或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app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模块目录下）。检查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compileSdkVersion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targetSdkVersion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是否与你的安卓版本匹配，并确保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buildToolsVersion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的值与你的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Studio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版本兼容。尝试更新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Gradle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插件版本和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Gradle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版本，可以通过在</a:t>
            </a:r>
            <a:r>
              <a:rPr kumimoji="0" lang="en-US" altLang="zh-CN" sz="16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build.gradle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文件中修改相关配置来实现。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清除缓存和重新构建：在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Studio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的菜单中，选择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"Build"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（构建），然后点击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"Clean Project"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（清理项目）。完成后，再次点击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"Build"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，然后选择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"Rebuild Project"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（重新构建项目）。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"/>
              <a:tabLst/>
              <a:defRPr/>
            </a:pP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查看构建日志：如果上述步骤无效，可以查看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Android Studio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的构建日志，以获取更详细的错误信息。点击底部工具栏中的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"Build"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（构建）选项卡，然后选择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"Build Output"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（构建输出）或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"Gradle Console"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Gradle</a:t>
            </a:r>
            <a:r>
              <a:rPr kumimoji="0" lang="zh-CN" altLang="zh-CN" sz="16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控制台），查看日志并找出出错的原因。</a:t>
            </a:r>
          </a:p>
        </p:txBody>
      </p:sp>
    </p:spTree>
    <p:extLst>
      <p:ext uri="{BB962C8B-B14F-4D97-AF65-F5344CB8AC3E}">
        <p14:creationId xmlns:p14="http://schemas.microsoft.com/office/powerpoint/2010/main" val="1793542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439920"/>
            <a:ext cx="12192000" cy="241807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33785" y="6413097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TJPU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矩形: 圆角 20"/>
          <p:cNvSpPr/>
          <p:nvPr/>
        </p:nvSpPr>
        <p:spPr>
          <a:xfrm flipH="1">
            <a:off x="695324" y="539523"/>
            <a:ext cx="10801350" cy="5414764"/>
          </a:xfrm>
          <a:prstGeom prst="roundRect">
            <a:avLst>
              <a:gd name="adj" fmla="val 5622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图片包含 天空, 户外, 轨道, 场景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28" b="19900"/>
          <a:stretch>
            <a:fillRect/>
          </a:stretch>
        </p:blipFill>
        <p:spPr>
          <a:xfrm>
            <a:off x="695324" y="539523"/>
            <a:ext cx="10801350" cy="1991648"/>
          </a:xfrm>
          <a:prstGeom prst="round2SameRect">
            <a:avLst>
              <a:gd name="adj1" fmla="val 12670"/>
              <a:gd name="adj2" fmla="val 0"/>
            </a:avLst>
          </a:prstGeom>
        </p:spPr>
      </p:pic>
      <p:sp>
        <p:nvSpPr>
          <p:cNvPr id="23" name="矩形: 圆角 22"/>
          <p:cNvSpPr/>
          <p:nvPr/>
        </p:nvSpPr>
        <p:spPr>
          <a:xfrm>
            <a:off x="4177928" y="5072246"/>
            <a:ext cx="3543283" cy="461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369783" y="5033978"/>
            <a:ext cx="31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lixiangyu97@sina.com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2224027" y="5150225"/>
            <a:ext cx="2815356" cy="2822534"/>
            <a:chOff x="9713663" y="265785"/>
            <a:chExt cx="416398" cy="417460"/>
          </a:xfrm>
          <a:solidFill>
            <a:schemeClr val="bg1">
              <a:alpha val="20000"/>
            </a:schemeClr>
          </a:solidFill>
        </p:grpSpPr>
        <p:sp>
          <p:nvSpPr>
            <p:cNvPr id="57" name="îṩḻîḍê"/>
            <p:cNvSpPr/>
            <p:nvPr userDrawn="1"/>
          </p:nvSpPr>
          <p:spPr bwMode="auto">
            <a:xfrm>
              <a:off x="9713663" y="265785"/>
              <a:ext cx="416398" cy="417460"/>
            </a:xfrm>
            <a:custGeom>
              <a:avLst/>
              <a:gdLst>
                <a:gd name="T0" fmla="*/ 221 w 443"/>
                <a:gd name="T1" fmla="*/ 8 h 442"/>
                <a:gd name="T2" fmla="*/ 434 w 443"/>
                <a:gd name="T3" fmla="*/ 221 h 442"/>
                <a:gd name="T4" fmla="*/ 221 w 443"/>
                <a:gd name="T5" fmla="*/ 434 h 442"/>
                <a:gd name="T6" fmla="*/ 9 w 443"/>
                <a:gd name="T7" fmla="*/ 221 h 442"/>
                <a:gd name="T8" fmla="*/ 221 w 443"/>
                <a:gd name="T9" fmla="*/ 8 h 442"/>
                <a:gd name="T10" fmla="*/ 221 w 443"/>
                <a:gd name="T11" fmla="*/ 0 h 442"/>
                <a:gd name="T12" fmla="*/ 443 w 443"/>
                <a:gd name="T13" fmla="*/ 221 h 442"/>
                <a:gd name="T14" fmla="*/ 221 w 443"/>
                <a:gd name="T15" fmla="*/ 442 h 442"/>
                <a:gd name="T16" fmla="*/ 0 w 443"/>
                <a:gd name="T17" fmla="*/ 221 h 442"/>
                <a:gd name="T18" fmla="*/ 221 w 443"/>
                <a:gd name="T1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442">
                  <a:moveTo>
                    <a:pt x="221" y="8"/>
                  </a:moveTo>
                  <a:cubicBezTo>
                    <a:pt x="339" y="8"/>
                    <a:pt x="434" y="104"/>
                    <a:pt x="434" y="221"/>
                  </a:cubicBezTo>
                  <a:cubicBezTo>
                    <a:pt x="434" y="338"/>
                    <a:pt x="339" y="434"/>
                    <a:pt x="221" y="434"/>
                  </a:cubicBezTo>
                  <a:cubicBezTo>
                    <a:pt x="104" y="434"/>
                    <a:pt x="9" y="338"/>
                    <a:pt x="9" y="221"/>
                  </a:cubicBezTo>
                  <a:cubicBezTo>
                    <a:pt x="9" y="104"/>
                    <a:pt x="104" y="8"/>
                    <a:pt x="221" y="8"/>
                  </a:cubicBezTo>
                  <a:moveTo>
                    <a:pt x="221" y="0"/>
                  </a:moveTo>
                  <a:cubicBezTo>
                    <a:pt x="343" y="0"/>
                    <a:pt x="443" y="99"/>
                    <a:pt x="443" y="221"/>
                  </a:cubicBezTo>
                  <a:cubicBezTo>
                    <a:pt x="443" y="343"/>
                    <a:pt x="343" y="442"/>
                    <a:pt x="221" y="442"/>
                  </a:cubicBezTo>
                  <a:cubicBezTo>
                    <a:pt x="100" y="442"/>
                    <a:pt x="0" y="343"/>
                    <a:pt x="0" y="221"/>
                  </a:cubicBezTo>
                  <a:cubicBezTo>
                    <a:pt x="0" y="99"/>
                    <a:pt x="100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íšḻîḋe"/>
            <p:cNvSpPr/>
            <p:nvPr userDrawn="1"/>
          </p:nvSpPr>
          <p:spPr bwMode="auto">
            <a:xfrm>
              <a:off x="9736305" y="288427"/>
              <a:ext cx="371468" cy="262505"/>
            </a:xfrm>
            <a:custGeom>
              <a:avLst/>
              <a:gdLst>
                <a:gd name="T0" fmla="*/ 359 w 395"/>
                <a:gd name="T1" fmla="*/ 255 h 278"/>
                <a:gd name="T2" fmla="*/ 377 w 395"/>
                <a:gd name="T3" fmla="*/ 278 h 278"/>
                <a:gd name="T4" fmla="*/ 362 w 395"/>
                <a:gd name="T5" fmla="*/ 239 h 278"/>
                <a:gd name="T6" fmla="*/ 386 w 395"/>
                <a:gd name="T7" fmla="*/ 226 h 278"/>
                <a:gd name="T8" fmla="*/ 385 w 395"/>
                <a:gd name="T9" fmla="*/ 212 h 278"/>
                <a:gd name="T10" fmla="*/ 367 w 395"/>
                <a:gd name="T11" fmla="*/ 220 h 278"/>
                <a:gd name="T12" fmla="*/ 374 w 395"/>
                <a:gd name="T13" fmla="*/ 201 h 278"/>
                <a:gd name="T14" fmla="*/ 384 w 395"/>
                <a:gd name="T15" fmla="*/ 192 h 278"/>
                <a:gd name="T16" fmla="*/ 382 w 395"/>
                <a:gd name="T17" fmla="*/ 134 h 278"/>
                <a:gd name="T18" fmla="*/ 383 w 395"/>
                <a:gd name="T19" fmla="*/ 140 h 278"/>
                <a:gd name="T20" fmla="*/ 372 w 395"/>
                <a:gd name="T21" fmla="*/ 143 h 278"/>
                <a:gd name="T22" fmla="*/ 352 w 395"/>
                <a:gd name="T23" fmla="*/ 127 h 278"/>
                <a:gd name="T24" fmla="*/ 369 w 395"/>
                <a:gd name="T25" fmla="*/ 123 h 278"/>
                <a:gd name="T26" fmla="*/ 339 w 395"/>
                <a:gd name="T27" fmla="*/ 100 h 278"/>
                <a:gd name="T28" fmla="*/ 358 w 395"/>
                <a:gd name="T29" fmla="*/ 98 h 278"/>
                <a:gd name="T30" fmla="*/ 324 w 395"/>
                <a:gd name="T31" fmla="*/ 80 h 278"/>
                <a:gd name="T32" fmla="*/ 337 w 395"/>
                <a:gd name="T33" fmla="*/ 60 h 278"/>
                <a:gd name="T34" fmla="*/ 334 w 395"/>
                <a:gd name="T35" fmla="*/ 57 h 278"/>
                <a:gd name="T36" fmla="*/ 322 w 395"/>
                <a:gd name="T37" fmla="*/ 45 h 278"/>
                <a:gd name="T38" fmla="*/ 327 w 395"/>
                <a:gd name="T39" fmla="*/ 51 h 278"/>
                <a:gd name="T40" fmla="*/ 296 w 395"/>
                <a:gd name="T41" fmla="*/ 36 h 278"/>
                <a:gd name="T42" fmla="*/ 257 w 395"/>
                <a:gd name="T43" fmla="*/ 35 h 278"/>
                <a:gd name="T44" fmla="*/ 262 w 395"/>
                <a:gd name="T45" fmla="*/ 38 h 278"/>
                <a:gd name="T46" fmla="*/ 232 w 395"/>
                <a:gd name="T47" fmla="*/ 29 h 278"/>
                <a:gd name="T48" fmla="*/ 230 w 395"/>
                <a:gd name="T49" fmla="*/ 3 h 278"/>
                <a:gd name="T50" fmla="*/ 210 w 395"/>
                <a:gd name="T51" fmla="*/ 28 h 278"/>
                <a:gd name="T52" fmla="*/ 192 w 395"/>
                <a:gd name="T53" fmla="*/ 27 h 278"/>
                <a:gd name="T54" fmla="*/ 206 w 395"/>
                <a:gd name="T55" fmla="*/ 2 h 278"/>
                <a:gd name="T56" fmla="*/ 224 w 395"/>
                <a:gd name="T57" fmla="*/ 4 h 278"/>
                <a:gd name="T58" fmla="*/ 188 w 395"/>
                <a:gd name="T59" fmla="*/ 2 h 278"/>
                <a:gd name="T60" fmla="*/ 145 w 395"/>
                <a:gd name="T61" fmla="*/ 35 h 278"/>
                <a:gd name="T62" fmla="*/ 157 w 395"/>
                <a:gd name="T63" fmla="*/ 10 h 278"/>
                <a:gd name="T64" fmla="*/ 159 w 395"/>
                <a:gd name="T65" fmla="*/ 22 h 278"/>
                <a:gd name="T66" fmla="*/ 135 w 395"/>
                <a:gd name="T67" fmla="*/ 14 h 278"/>
                <a:gd name="T68" fmla="*/ 127 w 395"/>
                <a:gd name="T69" fmla="*/ 43 h 278"/>
                <a:gd name="T70" fmla="*/ 111 w 395"/>
                <a:gd name="T71" fmla="*/ 20 h 278"/>
                <a:gd name="T72" fmla="*/ 106 w 395"/>
                <a:gd name="T73" fmla="*/ 54 h 278"/>
                <a:gd name="T74" fmla="*/ 106 w 395"/>
                <a:gd name="T75" fmla="*/ 30 h 278"/>
                <a:gd name="T76" fmla="*/ 73 w 395"/>
                <a:gd name="T77" fmla="*/ 48 h 278"/>
                <a:gd name="T78" fmla="*/ 99 w 395"/>
                <a:gd name="T79" fmla="*/ 55 h 278"/>
                <a:gd name="T80" fmla="*/ 65 w 395"/>
                <a:gd name="T81" fmla="*/ 86 h 278"/>
                <a:gd name="T82" fmla="*/ 50 w 395"/>
                <a:gd name="T83" fmla="*/ 98 h 278"/>
                <a:gd name="T84" fmla="*/ 31 w 395"/>
                <a:gd name="T85" fmla="*/ 95 h 278"/>
                <a:gd name="T86" fmla="*/ 19 w 395"/>
                <a:gd name="T87" fmla="*/ 130 h 278"/>
                <a:gd name="T88" fmla="*/ 13 w 395"/>
                <a:gd name="T89" fmla="*/ 132 h 278"/>
                <a:gd name="T90" fmla="*/ 25 w 395"/>
                <a:gd name="T91" fmla="*/ 107 h 278"/>
                <a:gd name="T92" fmla="*/ 8 w 395"/>
                <a:gd name="T93" fmla="*/ 145 h 278"/>
                <a:gd name="T94" fmla="*/ 13 w 395"/>
                <a:gd name="T95" fmla="*/ 159 h 278"/>
                <a:gd name="T96" fmla="*/ 5 w 395"/>
                <a:gd name="T97" fmla="*/ 160 h 278"/>
                <a:gd name="T98" fmla="*/ 26 w 395"/>
                <a:gd name="T99" fmla="*/ 193 h 278"/>
                <a:gd name="T100" fmla="*/ 0 w 395"/>
                <a:gd name="T101" fmla="*/ 196 h 278"/>
                <a:gd name="T102" fmla="*/ 19 w 395"/>
                <a:gd name="T103" fmla="*/ 216 h 278"/>
                <a:gd name="T104" fmla="*/ 29 w 395"/>
                <a:gd name="T105" fmla="*/ 223 h 278"/>
                <a:gd name="T106" fmla="*/ 31 w 395"/>
                <a:gd name="T107" fmla="*/ 232 h 278"/>
                <a:gd name="T108" fmla="*/ 5 w 395"/>
                <a:gd name="T109" fmla="*/ 238 h 278"/>
                <a:gd name="T110" fmla="*/ 16 w 395"/>
                <a:gd name="T111" fmla="*/ 254 h 278"/>
                <a:gd name="T112" fmla="*/ 38 w 395"/>
                <a:gd name="T113" fmla="*/ 260 h 278"/>
                <a:gd name="T114" fmla="*/ 9 w 395"/>
                <a:gd name="T115" fmla="*/ 254 h 278"/>
                <a:gd name="T116" fmla="*/ 383 w 395"/>
                <a:gd name="T117" fmla="*/ 165 h 278"/>
                <a:gd name="T118" fmla="*/ 389 w 395"/>
                <a:gd name="T119" fmla="*/ 15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5" h="278">
                  <a:moveTo>
                    <a:pt x="376" y="277"/>
                  </a:moveTo>
                  <a:cubicBezTo>
                    <a:pt x="374" y="275"/>
                    <a:pt x="372" y="271"/>
                    <a:pt x="369" y="268"/>
                  </a:cubicBezTo>
                  <a:cubicBezTo>
                    <a:pt x="368" y="266"/>
                    <a:pt x="367" y="264"/>
                    <a:pt x="366" y="264"/>
                  </a:cubicBezTo>
                  <a:cubicBezTo>
                    <a:pt x="366" y="264"/>
                    <a:pt x="365" y="264"/>
                    <a:pt x="365" y="263"/>
                  </a:cubicBezTo>
                  <a:cubicBezTo>
                    <a:pt x="363" y="263"/>
                    <a:pt x="363" y="263"/>
                    <a:pt x="363" y="263"/>
                  </a:cubicBezTo>
                  <a:cubicBezTo>
                    <a:pt x="360" y="261"/>
                    <a:pt x="358" y="261"/>
                    <a:pt x="357" y="261"/>
                  </a:cubicBezTo>
                  <a:cubicBezTo>
                    <a:pt x="357" y="261"/>
                    <a:pt x="357" y="261"/>
                    <a:pt x="357" y="261"/>
                  </a:cubicBezTo>
                  <a:cubicBezTo>
                    <a:pt x="356" y="261"/>
                    <a:pt x="356" y="262"/>
                    <a:pt x="355" y="263"/>
                  </a:cubicBezTo>
                  <a:cubicBezTo>
                    <a:pt x="355" y="263"/>
                    <a:pt x="355" y="263"/>
                    <a:pt x="355" y="263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1"/>
                    <a:pt x="355" y="260"/>
                    <a:pt x="356" y="257"/>
                  </a:cubicBezTo>
                  <a:cubicBezTo>
                    <a:pt x="357" y="255"/>
                    <a:pt x="358" y="253"/>
                    <a:pt x="358" y="252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60" y="252"/>
                    <a:pt x="360" y="252"/>
                    <a:pt x="360" y="252"/>
                  </a:cubicBezTo>
                  <a:cubicBezTo>
                    <a:pt x="360" y="252"/>
                    <a:pt x="360" y="252"/>
                    <a:pt x="360" y="252"/>
                  </a:cubicBezTo>
                  <a:cubicBezTo>
                    <a:pt x="359" y="253"/>
                    <a:pt x="359" y="254"/>
                    <a:pt x="359" y="254"/>
                  </a:cubicBezTo>
                  <a:cubicBezTo>
                    <a:pt x="359" y="255"/>
                    <a:pt x="359" y="255"/>
                    <a:pt x="359" y="255"/>
                  </a:cubicBezTo>
                  <a:cubicBezTo>
                    <a:pt x="360" y="255"/>
                    <a:pt x="361" y="256"/>
                    <a:pt x="365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8" y="258"/>
                    <a:pt x="370" y="258"/>
                    <a:pt x="374" y="258"/>
                  </a:cubicBezTo>
                  <a:cubicBezTo>
                    <a:pt x="378" y="257"/>
                    <a:pt x="380" y="256"/>
                    <a:pt x="382" y="256"/>
                  </a:cubicBezTo>
                  <a:cubicBezTo>
                    <a:pt x="383" y="255"/>
                    <a:pt x="383" y="255"/>
                    <a:pt x="383" y="255"/>
                  </a:cubicBezTo>
                  <a:cubicBezTo>
                    <a:pt x="383" y="255"/>
                    <a:pt x="384" y="254"/>
                    <a:pt x="384" y="254"/>
                  </a:cubicBezTo>
                  <a:cubicBezTo>
                    <a:pt x="384" y="253"/>
                    <a:pt x="384" y="253"/>
                    <a:pt x="384" y="253"/>
                  </a:cubicBezTo>
                  <a:cubicBezTo>
                    <a:pt x="385" y="254"/>
                    <a:pt x="385" y="254"/>
                    <a:pt x="385" y="254"/>
                  </a:cubicBezTo>
                  <a:cubicBezTo>
                    <a:pt x="385" y="254"/>
                    <a:pt x="385" y="254"/>
                    <a:pt x="385" y="254"/>
                  </a:cubicBezTo>
                  <a:cubicBezTo>
                    <a:pt x="385" y="257"/>
                    <a:pt x="384" y="259"/>
                    <a:pt x="384" y="260"/>
                  </a:cubicBezTo>
                  <a:cubicBezTo>
                    <a:pt x="384" y="261"/>
                    <a:pt x="383" y="261"/>
                    <a:pt x="383" y="261"/>
                  </a:cubicBezTo>
                  <a:cubicBezTo>
                    <a:pt x="381" y="262"/>
                    <a:pt x="378" y="262"/>
                    <a:pt x="374" y="263"/>
                  </a:cubicBezTo>
                  <a:cubicBezTo>
                    <a:pt x="369" y="263"/>
                    <a:pt x="369" y="263"/>
                    <a:pt x="369" y="263"/>
                  </a:cubicBezTo>
                  <a:cubicBezTo>
                    <a:pt x="370" y="265"/>
                    <a:pt x="371" y="267"/>
                    <a:pt x="374" y="270"/>
                  </a:cubicBezTo>
                  <a:cubicBezTo>
                    <a:pt x="377" y="273"/>
                    <a:pt x="377" y="273"/>
                    <a:pt x="377" y="273"/>
                  </a:cubicBezTo>
                  <a:cubicBezTo>
                    <a:pt x="377" y="274"/>
                    <a:pt x="378" y="274"/>
                    <a:pt x="378" y="275"/>
                  </a:cubicBezTo>
                  <a:cubicBezTo>
                    <a:pt x="377" y="278"/>
                    <a:pt x="377" y="278"/>
                    <a:pt x="377" y="278"/>
                  </a:cubicBezTo>
                  <a:cubicBezTo>
                    <a:pt x="377" y="278"/>
                    <a:pt x="377" y="278"/>
                    <a:pt x="377" y="278"/>
                  </a:cubicBezTo>
                  <a:lnTo>
                    <a:pt x="376" y="277"/>
                  </a:lnTo>
                  <a:close/>
                  <a:moveTo>
                    <a:pt x="387" y="251"/>
                  </a:moveTo>
                  <a:cubicBezTo>
                    <a:pt x="386" y="250"/>
                    <a:pt x="385" y="250"/>
                    <a:pt x="384" y="250"/>
                  </a:cubicBezTo>
                  <a:cubicBezTo>
                    <a:pt x="381" y="249"/>
                    <a:pt x="381" y="249"/>
                    <a:pt x="381" y="249"/>
                  </a:cubicBezTo>
                  <a:cubicBezTo>
                    <a:pt x="381" y="249"/>
                    <a:pt x="381" y="249"/>
                    <a:pt x="381" y="249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3" y="248"/>
                    <a:pt x="384" y="248"/>
                    <a:pt x="384" y="248"/>
                  </a:cubicBezTo>
                  <a:cubicBezTo>
                    <a:pt x="384" y="248"/>
                    <a:pt x="385" y="248"/>
                    <a:pt x="385" y="247"/>
                  </a:cubicBezTo>
                  <a:cubicBezTo>
                    <a:pt x="385" y="247"/>
                    <a:pt x="385" y="246"/>
                    <a:pt x="386" y="243"/>
                  </a:cubicBezTo>
                  <a:cubicBezTo>
                    <a:pt x="387" y="241"/>
                    <a:pt x="387" y="241"/>
                    <a:pt x="387" y="241"/>
                  </a:cubicBezTo>
                  <a:cubicBezTo>
                    <a:pt x="386" y="241"/>
                    <a:pt x="384" y="240"/>
                    <a:pt x="381" y="240"/>
                  </a:cubicBezTo>
                  <a:cubicBezTo>
                    <a:pt x="371" y="237"/>
                    <a:pt x="371" y="237"/>
                    <a:pt x="371" y="237"/>
                  </a:cubicBezTo>
                  <a:cubicBezTo>
                    <a:pt x="368" y="237"/>
                    <a:pt x="366" y="236"/>
                    <a:pt x="365" y="236"/>
                  </a:cubicBezTo>
                  <a:cubicBezTo>
                    <a:pt x="365" y="236"/>
                    <a:pt x="364" y="236"/>
                    <a:pt x="364" y="237"/>
                  </a:cubicBezTo>
                  <a:cubicBezTo>
                    <a:pt x="364" y="237"/>
                    <a:pt x="364" y="238"/>
                    <a:pt x="363" y="239"/>
                  </a:cubicBezTo>
                  <a:cubicBezTo>
                    <a:pt x="363" y="239"/>
                    <a:pt x="363" y="239"/>
                    <a:pt x="363" y="239"/>
                  </a:cubicBezTo>
                  <a:cubicBezTo>
                    <a:pt x="362" y="239"/>
                    <a:pt x="362" y="239"/>
                    <a:pt x="362" y="239"/>
                  </a:cubicBezTo>
                  <a:cubicBezTo>
                    <a:pt x="362" y="238"/>
                    <a:pt x="362" y="238"/>
                    <a:pt x="362" y="238"/>
                  </a:cubicBezTo>
                  <a:cubicBezTo>
                    <a:pt x="362" y="237"/>
                    <a:pt x="363" y="235"/>
                    <a:pt x="363" y="233"/>
                  </a:cubicBezTo>
                  <a:cubicBezTo>
                    <a:pt x="364" y="230"/>
                    <a:pt x="364" y="228"/>
                    <a:pt x="364" y="227"/>
                  </a:cubicBezTo>
                  <a:cubicBezTo>
                    <a:pt x="365" y="227"/>
                    <a:pt x="365" y="227"/>
                    <a:pt x="365" y="227"/>
                  </a:cubicBezTo>
                  <a:cubicBezTo>
                    <a:pt x="366" y="227"/>
                    <a:pt x="366" y="227"/>
                    <a:pt x="366" y="227"/>
                  </a:cubicBezTo>
                  <a:cubicBezTo>
                    <a:pt x="366" y="227"/>
                    <a:pt x="366" y="227"/>
                    <a:pt x="366" y="227"/>
                  </a:cubicBezTo>
                  <a:cubicBezTo>
                    <a:pt x="366" y="229"/>
                    <a:pt x="366" y="229"/>
                    <a:pt x="366" y="230"/>
                  </a:cubicBezTo>
                  <a:cubicBezTo>
                    <a:pt x="366" y="230"/>
                    <a:pt x="366" y="230"/>
                    <a:pt x="366" y="230"/>
                  </a:cubicBezTo>
                  <a:cubicBezTo>
                    <a:pt x="367" y="231"/>
                    <a:pt x="369" y="231"/>
                    <a:pt x="372" y="232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6" y="235"/>
                    <a:pt x="387" y="235"/>
                    <a:pt x="388" y="236"/>
                  </a:cubicBezTo>
                  <a:cubicBezTo>
                    <a:pt x="388" y="233"/>
                    <a:pt x="388" y="233"/>
                    <a:pt x="388" y="233"/>
                  </a:cubicBezTo>
                  <a:cubicBezTo>
                    <a:pt x="389" y="231"/>
                    <a:pt x="389" y="229"/>
                    <a:pt x="389" y="229"/>
                  </a:cubicBezTo>
                  <a:cubicBezTo>
                    <a:pt x="389" y="229"/>
                    <a:pt x="389" y="229"/>
                    <a:pt x="389" y="228"/>
                  </a:cubicBezTo>
                  <a:cubicBezTo>
                    <a:pt x="389" y="228"/>
                    <a:pt x="388" y="228"/>
                    <a:pt x="388" y="228"/>
                  </a:cubicBezTo>
                  <a:cubicBezTo>
                    <a:pt x="387" y="228"/>
                    <a:pt x="386" y="227"/>
                    <a:pt x="386" y="227"/>
                  </a:cubicBezTo>
                  <a:cubicBezTo>
                    <a:pt x="386" y="227"/>
                    <a:pt x="386" y="227"/>
                    <a:pt x="386" y="227"/>
                  </a:cubicBezTo>
                  <a:cubicBezTo>
                    <a:pt x="386" y="226"/>
                    <a:pt x="386" y="226"/>
                    <a:pt x="386" y="226"/>
                  </a:cubicBezTo>
                  <a:cubicBezTo>
                    <a:pt x="386" y="226"/>
                    <a:pt x="386" y="226"/>
                    <a:pt x="386" y="226"/>
                  </a:cubicBezTo>
                  <a:cubicBezTo>
                    <a:pt x="389" y="226"/>
                    <a:pt x="389" y="226"/>
                    <a:pt x="389" y="226"/>
                  </a:cubicBezTo>
                  <a:cubicBezTo>
                    <a:pt x="390" y="227"/>
                    <a:pt x="391" y="227"/>
                    <a:pt x="392" y="227"/>
                  </a:cubicBezTo>
                  <a:cubicBezTo>
                    <a:pt x="392" y="227"/>
                    <a:pt x="392" y="227"/>
                    <a:pt x="392" y="227"/>
                  </a:cubicBezTo>
                  <a:cubicBezTo>
                    <a:pt x="392" y="228"/>
                    <a:pt x="391" y="230"/>
                    <a:pt x="390" y="235"/>
                  </a:cubicBezTo>
                  <a:cubicBezTo>
                    <a:pt x="389" y="243"/>
                    <a:pt x="389" y="243"/>
                    <a:pt x="389" y="243"/>
                  </a:cubicBezTo>
                  <a:cubicBezTo>
                    <a:pt x="388" y="247"/>
                    <a:pt x="387" y="250"/>
                    <a:pt x="387" y="251"/>
                  </a:cubicBezTo>
                  <a:close/>
                  <a:moveTo>
                    <a:pt x="366" y="220"/>
                  </a:moveTo>
                  <a:cubicBezTo>
                    <a:pt x="366" y="220"/>
                    <a:pt x="366" y="220"/>
                    <a:pt x="366" y="220"/>
                  </a:cubicBezTo>
                  <a:cubicBezTo>
                    <a:pt x="366" y="218"/>
                    <a:pt x="366" y="217"/>
                    <a:pt x="366" y="214"/>
                  </a:cubicBezTo>
                  <a:cubicBezTo>
                    <a:pt x="366" y="211"/>
                    <a:pt x="366" y="209"/>
                    <a:pt x="366" y="208"/>
                  </a:cubicBezTo>
                  <a:cubicBezTo>
                    <a:pt x="367" y="208"/>
                    <a:pt x="367" y="208"/>
                    <a:pt x="367" y="208"/>
                  </a:cubicBezTo>
                  <a:cubicBezTo>
                    <a:pt x="368" y="208"/>
                    <a:pt x="368" y="208"/>
                    <a:pt x="368" y="208"/>
                  </a:cubicBezTo>
                  <a:cubicBezTo>
                    <a:pt x="368" y="208"/>
                    <a:pt x="368" y="208"/>
                    <a:pt x="368" y="208"/>
                  </a:cubicBezTo>
                  <a:cubicBezTo>
                    <a:pt x="368" y="209"/>
                    <a:pt x="368" y="210"/>
                    <a:pt x="368" y="210"/>
                  </a:cubicBezTo>
                  <a:cubicBezTo>
                    <a:pt x="368" y="211"/>
                    <a:pt x="368" y="211"/>
                    <a:pt x="369" y="211"/>
                  </a:cubicBezTo>
                  <a:cubicBezTo>
                    <a:pt x="370" y="211"/>
                    <a:pt x="372" y="212"/>
                    <a:pt x="375" y="212"/>
                  </a:cubicBezTo>
                  <a:cubicBezTo>
                    <a:pt x="385" y="212"/>
                    <a:pt x="385" y="212"/>
                    <a:pt x="385" y="212"/>
                  </a:cubicBezTo>
                  <a:cubicBezTo>
                    <a:pt x="388" y="213"/>
                    <a:pt x="390" y="213"/>
                    <a:pt x="391" y="213"/>
                  </a:cubicBezTo>
                  <a:cubicBezTo>
                    <a:pt x="391" y="213"/>
                    <a:pt x="391" y="212"/>
                    <a:pt x="392" y="212"/>
                  </a:cubicBezTo>
                  <a:cubicBezTo>
                    <a:pt x="392" y="212"/>
                    <a:pt x="392" y="211"/>
                    <a:pt x="392" y="210"/>
                  </a:cubicBezTo>
                  <a:cubicBezTo>
                    <a:pt x="392" y="210"/>
                    <a:pt x="392" y="210"/>
                    <a:pt x="392" y="210"/>
                  </a:cubicBezTo>
                  <a:cubicBezTo>
                    <a:pt x="393" y="210"/>
                    <a:pt x="393" y="210"/>
                    <a:pt x="393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3" y="211"/>
                    <a:pt x="393" y="213"/>
                    <a:pt x="393" y="216"/>
                  </a:cubicBezTo>
                  <a:cubicBezTo>
                    <a:pt x="393" y="218"/>
                    <a:pt x="393" y="220"/>
                    <a:pt x="393" y="222"/>
                  </a:cubicBezTo>
                  <a:cubicBezTo>
                    <a:pt x="393" y="222"/>
                    <a:pt x="393" y="222"/>
                    <a:pt x="393" y="222"/>
                  </a:cubicBezTo>
                  <a:cubicBezTo>
                    <a:pt x="391" y="222"/>
                    <a:pt x="391" y="222"/>
                    <a:pt x="391" y="222"/>
                  </a:cubicBezTo>
                  <a:cubicBezTo>
                    <a:pt x="391" y="222"/>
                    <a:pt x="391" y="222"/>
                    <a:pt x="391" y="222"/>
                  </a:cubicBezTo>
                  <a:cubicBezTo>
                    <a:pt x="391" y="220"/>
                    <a:pt x="391" y="219"/>
                    <a:pt x="391" y="219"/>
                  </a:cubicBezTo>
                  <a:cubicBezTo>
                    <a:pt x="391" y="219"/>
                    <a:pt x="391" y="219"/>
                    <a:pt x="390" y="219"/>
                  </a:cubicBezTo>
                  <a:cubicBezTo>
                    <a:pt x="389" y="218"/>
                    <a:pt x="388" y="218"/>
                    <a:pt x="384" y="218"/>
                  </a:cubicBezTo>
                  <a:cubicBezTo>
                    <a:pt x="374" y="217"/>
                    <a:pt x="374" y="217"/>
                    <a:pt x="374" y="217"/>
                  </a:cubicBezTo>
                  <a:cubicBezTo>
                    <a:pt x="371" y="217"/>
                    <a:pt x="369" y="217"/>
                    <a:pt x="368" y="217"/>
                  </a:cubicBezTo>
                  <a:cubicBezTo>
                    <a:pt x="368" y="217"/>
                    <a:pt x="368" y="217"/>
                    <a:pt x="368" y="218"/>
                  </a:cubicBezTo>
                  <a:cubicBezTo>
                    <a:pt x="368" y="218"/>
                    <a:pt x="367" y="219"/>
                    <a:pt x="367" y="220"/>
                  </a:cubicBezTo>
                  <a:cubicBezTo>
                    <a:pt x="367" y="220"/>
                    <a:pt x="367" y="220"/>
                    <a:pt x="367" y="220"/>
                  </a:cubicBezTo>
                  <a:lnTo>
                    <a:pt x="366" y="220"/>
                  </a:lnTo>
                  <a:close/>
                  <a:moveTo>
                    <a:pt x="376" y="206"/>
                  </a:moveTo>
                  <a:cubicBezTo>
                    <a:pt x="374" y="206"/>
                    <a:pt x="372" y="205"/>
                    <a:pt x="371" y="204"/>
                  </a:cubicBezTo>
                  <a:cubicBezTo>
                    <a:pt x="369" y="203"/>
                    <a:pt x="368" y="202"/>
                    <a:pt x="367" y="200"/>
                  </a:cubicBezTo>
                  <a:cubicBezTo>
                    <a:pt x="367" y="198"/>
                    <a:pt x="366" y="197"/>
                    <a:pt x="366" y="194"/>
                  </a:cubicBezTo>
                  <a:cubicBezTo>
                    <a:pt x="366" y="192"/>
                    <a:pt x="367" y="189"/>
                    <a:pt x="368" y="186"/>
                  </a:cubicBezTo>
                  <a:cubicBezTo>
                    <a:pt x="368" y="186"/>
                    <a:pt x="368" y="186"/>
                    <a:pt x="368" y="186"/>
                  </a:cubicBezTo>
                  <a:cubicBezTo>
                    <a:pt x="370" y="186"/>
                    <a:pt x="372" y="187"/>
                    <a:pt x="375" y="186"/>
                  </a:cubicBezTo>
                  <a:cubicBezTo>
                    <a:pt x="375" y="187"/>
                    <a:pt x="375" y="187"/>
                    <a:pt x="375" y="187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4" y="188"/>
                    <a:pt x="374" y="188"/>
                    <a:pt x="374" y="188"/>
                  </a:cubicBezTo>
                  <a:cubicBezTo>
                    <a:pt x="374" y="188"/>
                    <a:pt x="373" y="188"/>
                    <a:pt x="371" y="188"/>
                  </a:cubicBezTo>
                  <a:cubicBezTo>
                    <a:pt x="371" y="189"/>
                    <a:pt x="370" y="190"/>
                    <a:pt x="369" y="191"/>
                  </a:cubicBezTo>
                  <a:cubicBezTo>
                    <a:pt x="369" y="192"/>
                    <a:pt x="369" y="194"/>
                    <a:pt x="369" y="195"/>
                  </a:cubicBezTo>
                  <a:cubicBezTo>
                    <a:pt x="369" y="197"/>
                    <a:pt x="370" y="199"/>
                    <a:pt x="371" y="200"/>
                  </a:cubicBezTo>
                  <a:cubicBezTo>
                    <a:pt x="372" y="200"/>
                    <a:pt x="373" y="201"/>
                    <a:pt x="374" y="201"/>
                  </a:cubicBezTo>
                  <a:cubicBezTo>
                    <a:pt x="376" y="201"/>
                    <a:pt x="377" y="200"/>
                    <a:pt x="378" y="198"/>
                  </a:cubicBezTo>
                  <a:cubicBezTo>
                    <a:pt x="378" y="198"/>
                    <a:pt x="378" y="197"/>
                    <a:pt x="378" y="195"/>
                  </a:cubicBezTo>
                  <a:cubicBezTo>
                    <a:pt x="379" y="192"/>
                    <a:pt x="379" y="189"/>
                    <a:pt x="380" y="188"/>
                  </a:cubicBezTo>
                  <a:cubicBezTo>
                    <a:pt x="381" y="187"/>
                    <a:pt x="383" y="186"/>
                    <a:pt x="386" y="186"/>
                  </a:cubicBezTo>
                  <a:cubicBezTo>
                    <a:pt x="388" y="186"/>
                    <a:pt x="390" y="186"/>
                    <a:pt x="392" y="188"/>
                  </a:cubicBezTo>
                  <a:cubicBezTo>
                    <a:pt x="394" y="190"/>
                    <a:pt x="395" y="193"/>
                    <a:pt x="395" y="196"/>
                  </a:cubicBezTo>
                  <a:cubicBezTo>
                    <a:pt x="395" y="199"/>
                    <a:pt x="394" y="201"/>
                    <a:pt x="394" y="203"/>
                  </a:cubicBezTo>
                  <a:cubicBezTo>
                    <a:pt x="393" y="203"/>
                    <a:pt x="393" y="203"/>
                    <a:pt x="393" y="203"/>
                  </a:cubicBezTo>
                  <a:cubicBezTo>
                    <a:pt x="392" y="203"/>
                    <a:pt x="390" y="203"/>
                    <a:pt x="388" y="203"/>
                  </a:cubicBezTo>
                  <a:cubicBezTo>
                    <a:pt x="387" y="203"/>
                    <a:pt x="387" y="203"/>
                    <a:pt x="387" y="203"/>
                  </a:cubicBezTo>
                  <a:cubicBezTo>
                    <a:pt x="387" y="202"/>
                    <a:pt x="387" y="202"/>
                    <a:pt x="387" y="202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89" y="201"/>
                    <a:pt x="390" y="201"/>
                    <a:pt x="391" y="201"/>
                  </a:cubicBezTo>
                  <a:cubicBezTo>
                    <a:pt x="391" y="201"/>
                    <a:pt x="392" y="200"/>
                    <a:pt x="392" y="199"/>
                  </a:cubicBezTo>
                  <a:cubicBezTo>
                    <a:pt x="392" y="198"/>
                    <a:pt x="393" y="197"/>
                    <a:pt x="392" y="196"/>
                  </a:cubicBezTo>
                  <a:cubicBezTo>
                    <a:pt x="392" y="194"/>
                    <a:pt x="392" y="193"/>
                    <a:pt x="391" y="192"/>
                  </a:cubicBezTo>
                  <a:cubicBezTo>
                    <a:pt x="390" y="191"/>
                    <a:pt x="389" y="190"/>
                    <a:pt x="388" y="190"/>
                  </a:cubicBezTo>
                  <a:cubicBezTo>
                    <a:pt x="386" y="190"/>
                    <a:pt x="385" y="191"/>
                    <a:pt x="384" y="192"/>
                  </a:cubicBezTo>
                  <a:cubicBezTo>
                    <a:pt x="384" y="193"/>
                    <a:pt x="384" y="194"/>
                    <a:pt x="383" y="197"/>
                  </a:cubicBezTo>
                  <a:cubicBezTo>
                    <a:pt x="383" y="197"/>
                    <a:pt x="383" y="198"/>
                    <a:pt x="383" y="199"/>
                  </a:cubicBezTo>
                  <a:cubicBezTo>
                    <a:pt x="383" y="200"/>
                    <a:pt x="383" y="201"/>
                    <a:pt x="383" y="201"/>
                  </a:cubicBezTo>
                  <a:cubicBezTo>
                    <a:pt x="382" y="203"/>
                    <a:pt x="381" y="204"/>
                    <a:pt x="380" y="204"/>
                  </a:cubicBezTo>
                  <a:cubicBezTo>
                    <a:pt x="379" y="205"/>
                    <a:pt x="378" y="205"/>
                    <a:pt x="376" y="206"/>
                  </a:cubicBezTo>
                  <a:close/>
                  <a:moveTo>
                    <a:pt x="369" y="157"/>
                  </a:moveTo>
                  <a:cubicBezTo>
                    <a:pt x="367" y="157"/>
                    <a:pt x="365" y="157"/>
                    <a:pt x="363" y="158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59" y="144"/>
                    <a:pt x="359" y="144"/>
                    <a:pt x="359" y="144"/>
                  </a:cubicBezTo>
                  <a:cubicBezTo>
                    <a:pt x="358" y="142"/>
                    <a:pt x="358" y="141"/>
                    <a:pt x="358" y="140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9" y="140"/>
                    <a:pt x="360" y="140"/>
                    <a:pt x="360" y="140"/>
                  </a:cubicBezTo>
                  <a:cubicBezTo>
                    <a:pt x="360" y="140"/>
                    <a:pt x="361" y="140"/>
                    <a:pt x="362" y="140"/>
                  </a:cubicBezTo>
                  <a:cubicBezTo>
                    <a:pt x="367" y="139"/>
                    <a:pt x="367" y="139"/>
                    <a:pt x="367" y="139"/>
                  </a:cubicBezTo>
                  <a:cubicBezTo>
                    <a:pt x="376" y="136"/>
                    <a:pt x="376" y="136"/>
                    <a:pt x="376" y="136"/>
                  </a:cubicBezTo>
                  <a:cubicBezTo>
                    <a:pt x="379" y="135"/>
                    <a:pt x="381" y="135"/>
                    <a:pt x="382" y="134"/>
                  </a:cubicBezTo>
                  <a:cubicBezTo>
                    <a:pt x="382" y="134"/>
                    <a:pt x="382" y="134"/>
                    <a:pt x="382" y="133"/>
                  </a:cubicBezTo>
                  <a:cubicBezTo>
                    <a:pt x="382" y="133"/>
                    <a:pt x="382" y="133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383" y="131"/>
                    <a:pt x="383" y="131"/>
                    <a:pt x="383" y="131"/>
                  </a:cubicBezTo>
                  <a:cubicBezTo>
                    <a:pt x="383" y="131"/>
                    <a:pt x="383" y="131"/>
                    <a:pt x="383" y="131"/>
                  </a:cubicBezTo>
                  <a:cubicBezTo>
                    <a:pt x="384" y="132"/>
                    <a:pt x="384" y="134"/>
                    <a:pt x="385" y="137"/>
                  </a:cubicBezTo>
                  <a:cubicBezTo>
                    <a:pt x="385" y="139"/>
                    <a:pt x="387" y="143"/>
                    <a:pt x="389" y="150"/>
                  </a:cubicBezTo>
                  <a:cubicBezTo>
                    <a:pt x="389" y="150"/>
                    <a:pt x="389" y="150"/>
                    <a:pt x="389" y="150"/>
                  </a:cubicBezTo>
                  <a:cubicBezTo>
                    <a:pt x="386" y="150"/>
                    <a:pt x="386" y="150"/>
                    <a:pt x="386" y="150"/>
                  </a:cubicBezTo>
                  <a:cubicBezTo>
                    <a:pt x="386" y="150"/>
                    <a:pt x="385" y="150"/>
                    <a:pt x="385" y="151"/>
                  </a:cubicBezTo>
                  <a:cubicBezTo>
                    <a:pt x="383" y="151"/>
                    <a:pt x="383" y="151"/>
                    <a:pt x="383" y="151"/>
                  </a:cubicBezTo>
                  <a:cubicBezTo>
                    <a:pt x="383" y="151"/>
                    <a:pt x="383" y="151"/>
                    <a:pt x="383" y="151"/>
                  </a:cubicBezTo>
                  <a:cubicBezTo>
                    <a:pt x="382" y="150"/>
                    <a:pt x="382" y="150"/>
                    <a:pt x="382" y="150"/>
                  </a:cubicBezTo>
                  <a:cubicBezTo>
                    <a:pt x="383" y="150"/>
                    <a:pt x="383" y="150"/>
                    <a:pt x="383" y="150"/>
                  </a:cubicBezTo>
                  <a:cubicBezTo>
                    <a:pt x="384" y="149"/>
                    <a:pt x="385" y="149"/>
                    <a:pt x="385" y="148"/>
                  </a:cubicBezTo>
                  <a:cubicBezTo>
                    <a:pt x="386" y="148"/>
                    <a:pt x="385" y="148"/>
                    <a:pt x="385" y="146"/>
                  </a:cubicBezTo>
                  <a:cubicBezTo>
                    <a:pt x="385" y="145"/>
                    <a:pt x="385" y="144"/>
                    <a:pt x="384" y="143"/>
                  </a:cubicBezTo>
                  <a:cubicBezTo>
                    <a:pt x="384" y="142"/>
                    <a:pt x="384" y="141"/>
                    <a:pt x="383" y="140"/>
                  </a:cubicBezTo>
                  <a:cubicBezTo>
                    <a:pt x="382" y="140"/>
                    <a:pt x="380" y="141"/>
                    <a:pt x="378" y="141"/>
                  </a:cubicBezTo>
                  <a:cubicBezTo>
                    <a:pt x="374" y="142"/>
                    <a:pt x="374" y="142"/>
                    <a:pt x="374" y="142"/>
                  </a:cubicBezTo>
                  <a:cubicBezTo>
                    <a:pt x="374" y="143"/>
                    <a:pt x="375" y="144"/>
                    <a:pt x="375" y="145"/>
                  </a:cubicBezTo>
                  <a:cubicBezTo>
                    <a:pt x="375" y="147"/>
                    <a:pt x="375" y="147"/>
                    <a:pt x="375" y="147"/>
                  </a:cubicBezTo>
                  <a:cubicBezTo>
                    <a:pt x="376" y="148"/>
                    <a:pt x="376" y="149"/>
                    <a:pt x="376" y="149"/>
                  </a:cubicBezTo>
                  <a:cubicBezTo>
                    <a:pt x="377" y="149"/>
                    <a:pt x="377" y="149"/>
                    <a:pt x="379" y="149"/>
                  </a:cubicBezTo>
                  <a:cubicBezTo>
                    <a:pt x="379" y="149"/>
                    <a:pt x="379" y="149"/>
                    <a:pt x="379" y="149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78" y="151"/>
                    <a:pt x="377" y="151"/>
                    <a:pt x="376" y="151"/>
                  </a:cubicBezTo>
                  <a:cubicBezTo>
                    <a:pt x="374" y="152"/>
                    <a:pt x="373" y="152"/>
                    <a:pt x="371" y="152"/>
                  </a:cubicBezTo>
                  <a:cubicBezTo>
                    <a:pt x="371" y="152"/>
                    <a:pt x="371" y="152"/>
                    <a:pt x="371" y="152"/>
                  </a:cubicBezTo>
                  <a:cubicBezTo>
                    <a:pt x="371" y="151"/>
                    <a:pt x="371" y="151"/>
                    <a:pt x="371" y="151"/>
                  </a:cubicBezTo>
                  <a:cubicBezTo>
                    <a:pt x="371" y="151"/>
                    <a:pt x="371" y="151"/>
                    <a:pt x="371" y="151"/>
                  </a:cubicBezTo>
                  <a:cubicBezTo>
                    <a:pt x="372" y="150"/>
                    <a:pt x="373" y="150"/>
                    <a:pt x="373" y="150"/>
                  </a:cubicBezTo>
                  <a:cubicBezTo>
                    <a:pt x="374" y="150"/>
                    <a:pt x="374" y="149"/>
                    <a:pt x="373" y="148"/>
                  </a:cubicBezTo>
                  <a:cubicBezTo>
                    <a:pt x="373" y="147"/>
                    <a:pt x="373" y="146"/>
                    <a:pt x="373" y="145"/>
                  </a:cubicBezTo>
                  <a:cubicBezTo>
                    <a:pt x="373" y="145"/>
                    <a:pt x="372" y="144"/>
                    <a:pt x="372" y="143"/>
                  </a:cubicBezTo>
                  <a:cubicBezTo>
                    <a:pt x="366" y="145"/>
                    <a:pt x="366" y="145"/>
                    <a:pt x="366" y="145"/>
                  </a:cubicBezTo>
                  <a:cubicBezTo>
                    <a:pt x="365" y="145"/>
                    <a:pt x="363" y="146"/>
                    <a:pt x="362" y="146"/>
                  </a:cubicBezTo>
                  <a:cubicBezTo>
                    <a:pt x="363" y="149"/>
                    <a:pt x="363" y="149"/>
                    <a:pt x="363" y="149"/>
                  </a:cubicBezTo>
                  <a:cubicBezTo>
                    <a:pt x="364" y="152"/>
                    <a:pt x="364" y="154"/>
                    <a:pt x="365" y="155"/>
                  </a:cubicBezTo>
                  <a:cubicBezTo>
                    <a:pt x="365" y="155"/>
                    <a:pt x="365" y="155"/>
                    <a:pt x="365" y="155"/>
                  </a:cubicBezTo>
                  <a:cubicBezTo>
                    <a:pt x="365" y="155"/>
                    <a:pt x="366" y="155"/>
                    <a:pt x="366" y="155"/>
                  </a:cubicBezTo>
                  <a:cubicBezTo>
                    <a:pt x="369" y="155"/>
                    <a:pt x="369" y="155"/>
                    <a:pt x="369" y="155"/>
                  </a:cubicBezTo>
                  <a:cubicBezTo>
                    <a:pt x="369" y="155"/>
                    <a:pt x="369" y="155"/>
                    <a:pt x="369" y="155"/>
                  </a:cubicBezTo>
                  <a:cubicBezTo>
                    <a:pt x="369" y="156"/>
                    <a:pt x="369" y="156"/>
                    <a:pt x="369" y="156"/>
                  </a:cubicBezTo>
                  <a:lnTo>
                    <a:pt x="369" y="157"/>
                  </a:lnTo>
                  <a:close/>
                  <a:moveTo>
                    <a:pt x="380" y="127"/>
                  </a:moveTo>
                  <a:cubicBezTo>
                    <a:pt x="380" y="127"/>
                    <a:pt x="380" y="127"/>
                    <a:pt x="380" y="127"/>
                  </a:cubicBezTo>
                  <a:cubicBezTo>
                    <a:pt x="380" y="126"/>
                    <a:pt x="379" y="126"/>
                    <a:pt x="379" y="126"/>
                  </a:cubicBezTo>
                  <a:cubicBezTo>
                    <a:pt x="379" y="126"/>
                    <a:pt x="378" y="125"/>
                    <a:pt x="378" y="125"/>
                  </a:cubicBezTo>
                  <a:cubicBezTo>
                    <a:pt x="377" y="125"/>
                    <a:pt x="376" y="125"/>
                    <a:pt x="374" y="125"/>
                  </a:cubicBezTo>
                  <a:cubicBezTo>
                    <a:pt x="370" y="126"/>
                    <a:pt x="370" y="126"/>
                    <a:pt x="370" y="126"/>
                  </a:cubicBezTo>
                  <a:cubicBezTo>
                    <a:pt x="364" y="126"/>
                    <a:pt x="364" y="126"/>
                    <a:pt x="364" y="126"/>
                  </a:cubicBezTo>
                  <a:cubicBezTo>
                    <a:pt x="358" y="126"/>
                    <a:pt x="354" y="126"/>
                    <a:pt x="352" y="127"/>
                  </a:cubicBezTo>
                  <a:cubicBezTo>
                    <a:pt x="350" y="124"/>
                    <a:pt x="350" y="124"/>
                    <a:pt x="350" y="124"/>
                  </a:cubicBezTo>
                  <a:cubicBezTo>
                    <a:pt x="366" y="107"/>
                    <a:pt x="366" y="107"/>
                    <a:pt x="366" y="107"/>
                  </a:cubicBezTo>
                  <a:cubicBezTo>
                    <a:pt x="368" y="105"/>
                    <a:pt x="368" y="104"/>
                    <a:pt x="369" y="104"/>
                  </a:cubicBezTo>
                  <a:cubicBezTo>
                    <a:pt x="369" y="103"/>
                    <a:pt x="369" y="103"/>
                    <a:pt x="368" y="101"/>
                  </a:cubicBezTo>
                  <a:cubicBezTo>
                    <a:pt x="368" y="101"/>
                    <a:pt x="368" y="101"/>
                    <a:pt x="368" y="101"/>
                  </a:cubicBezTo>
                  <a:cubicBezTo>
                    <a:pt x="369" y="101"/>
                    <a:pt x="369" y="101"/>
                    <a:pt x="369" y="101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70" y="102"/>
                    <a:pt x="371" y="103"/>
                    <a:pt x="372" y="105"/>
                  </a:cubicBezTo>
                  <a:cubicBezTo>
                    <a:pt x="373" y="108"/>
                    <a:pt x="374" y="110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3" y="112"/>
                    <a:pt x="373" y="112"/>
                    <a:pt x="373" y="112"/>
                  </a:cubicBezTo>
                  <a:cubicBezTo>
                    <a:pt x="373" y="112"/>
                    <a:pt x="373" y="112"/>
                    <a:pt x="373" y="112"/>
                  </a:cubicBezTo>
                  <a:cubicBezTo>
                    <a:pt x="373" y="111"/>
                    <a:pt x="372" y="110"/>
                    <a:pt x="372" y="110"/>
                  </a:cubicBezTo>
                  <a:cubicBezTo>
                    <a:pt x="372" y="110"/>
                    <a:pt x="371" y="110"/>
                    <a:pt x="371" y="110"/>
                  </a:cubicBezTo>
                  <a:cubicBezTo>
                    <a:pt x="371" y="110"/>
                    <a:pt x="370" y="111"/>
                    <a:pt x="368" y="113"/>
                  </a:cubicBezTo>
                  <a:cubicBezTo>
                    <a:pt x="367" y="115"/>
                    <a:pt x="367" y="115"/>
                    <a:pt x="367" y="115"/>
                  </a:cubicBezTo>
                  <a:cubicBezTo>
                    <a:pt x="358" y="124"/>
                    <a:pt x="358" y="124"/>
                    <a:pt x="358" y="124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0" y="123"/>
                    <a:pt x="371" y="123"/>
                    <a:pt x="373" y="123"/>
                  </a:cubicBezTo>
                  <a:cubicBezTo>
                    <a:pt x="375" y="123"/>
                    <a:pt x="376" y="123"/>
                    <a:pt x="377" y="123"/>
                  </a:cubicBezTo>
                  <a:cubicBezTo>
                    <a:pt x="377" y="122"/>
                    <a:pt x="377" y="122"/>
                    <a:pt x="377" y="122"/>
                  </a:cubicBezTo>
                  <a:cubicBezTo>
                    <a:pt x="377" y="122"/>
                    <a:pt x="377" y="121"/>
                    <a:pt x="376" y="119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9" y="120"/>
                    <a:pt x="379" y="121"/>
                    <a:pt x="380" y="123"/>
                  </a:cubicBezTo>
                  <a:cubicBezTo>
                    <a:pt x="380" y="124"/>
                    <a:pt x="381" y="125"/>
                    <a:pt x="382" y="126"/>
                  </a:cubicBezTo>
                  <a:cubicBezTo>
                    <a:pt x="382" y="127"/>
                    <a:pt x="382" y="127"/>
                    <a:pt x="382" y="127"/>
                  </a:cubicBezTo>
                  <a:lnTo>
                    <a:pt x="380" y="127"/>
                  </a:lnTo>
                  <a:close/>
                  <a:moveTo>
                    <a:pt x="344" y="111"/>
                  </a:moveTo>
                  <a:cubicBezTo>
                    <a:pt x="344" y="111"/>
                    <a:pt x="344" y="111"/>
                    <a:pt x="344" y="111"/>
                  </a:cubicBezTo>
                  <a:cubicBezTo>
                    <a:pt x="343" y="110"/>
                    <a:pt x="342" y="108"/>
                    <a:pt x="341" y="106"/>
                  </a:cubicBezTo>
                  <a:cubicBezTo>
                    <a:pt x="339" y="104"/>
                    <a:pt x="338" y="102"/>
                    <a:pt x="337" y="101"/>
                  </a:cubicBezTo>
                  <a:cubicBezTo>
                    <a:pt x="337" y="101"/>
                    <a:pt x="337" y="101"/>
                    <a:pt x="337" y="101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40" y="101"/>
                    <a:pt x="340" y="102"/>
                    <a:pt x="340" y="102"/>
                  </a:cubicBezTo>
                  <a:cubicBezTo>
                    <a:pt x="340" y="102"/>
                    <a:pt x="341" y="102"/>
                    <a:pt x="341" y="102"/>
                  </a:cubicBezTo>
                  <a:cubicBezTo>
                    <a:pt x="342" y="102"/>
                    <a:pt x="344" y="101"/>
                    <a:pt x="346" y="99"/>
                  </a:cubicBezTo>
                  <a:cubicBezTo>
                    <a:pt x="355" y="94"/>
                    <a:pt x="355" y="94"/>
                    <a:pt x="355" y="94"/>
                  </a:cubicBezTo>
                  <a:cubicBezTo>
                    <a:pt x="357" y="92"/>
                    <a:pt x="359" y="91"/>
                    <a:pt x="360" y="90"/>
                  </a:cubicBezTo>
                  <a:cubicBezTo>
                    <a:pt x="360" y="90"/>
                    <a:pt x="360" y="90"/>
                    <a:pt x="360" y="89"/>
                  </a:cubicBezTo>
                  <a:cubicBezTo>
                    <a:pt x="360" y="89"/>
                    <a:pt x="359" y="88"/>
                    <a:pt x="359" y="87"/>
                  </a:cubicBezTo>
                  <a:cubicBezTo>
                    <a:pt x="359" y="87"/>
                    <a:pt x="359" y="87"/>
                    <a:pt x="359" y="87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1" y="87"/>
                    <a:pt x="362" y="89"/>
                    <a:pt x="363" y="91"/>
                  </a:cubicBezTo>
                  <a:cubicBezTo>
                    <a:pt x="365" y="94"/>
                    <a:pt x="366" y="95"/>
                    <a:pt x="367" y="96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65" y="97"/>
                    <a:pt x="365" y="97"/>
                    <a:pt x="365" y="97"/>
                  </a:cubicBezTo>
                  <a:cubicBezTo>
                    <a:pt x="365" y="97"/>
                    <a:pt x="365" y="97"/>
                    <a:pt x="365" y="97"/>
                  </a:cubicBezTo>
                  <a:cubicBezTo>
                    <a:pt x="364" y="96"/>
                    <a:pt x="364" y="96"/>
                    <a:pt x="364" y="95"/>
                  </a:cubicBezTo>
                  <a:cubicBezTo>
                    <a:pt x="363" y="95"/>
                    <a:pt x="363" y="95"/>
                    <a:pt x="363" y="95"/>
                  </a:cubicBezTo>
                  <a:cubicBezTo>
                    <a:pt x="362" y="96"/>
                    <a:pt x="360" y="97"/>
                    <a:pt x="358" y="98"/>
                  </a:cubicBezTo>
                  <a:cubicBezTo>
                    <a:pt x="349" y="104"/>
                    <a:pt x="349" y="104"/>
                    <a:pt x="349" y="104"/>
                  </a:cubicBezTo>
                  <a:cubicBezTo>
                    <a:pt x="347" y="105"/>
                    <a:pt x="345" y="107"/>
                    <a:pt x="344" y="107"/>
                  </a:cubicBezTo>
                  <a:cubicBezTo>
                    <a:pt x="344" y="107"/>
                    <a:pt x="344" y="108"/>
                    <a:pt x="344" y="108"/>
                  </a:cubicBezTo>
                  <a:cubicBezTo>
                    <a:pt x="344" y="108"/>
                    <a:pt x="345" y="109"/>
                    <a:pt x="345" y="110"/>
                  </a:cubicBezTo>
                  <a:cubicBezTo>
                    <a:pt x="345" y="110"/>
                    <a:pt x="345" y="110"/>
                    <a:pt x="345" y="110"/>
                  </a:cubicBezTo>
                  <a:lnTo>
                    <a:pt x="344" y="111"/>
                  </a:lnTo>
                  <a:close/>
                  <a:moveTo>
                    <a:pt x="357" y="83"/>
                  </a:moveTo>
                  <a:cubicBezTo>
                    <a:pt x="357" y="83"/>
                    <a:pt x="357" y="83"/>
                    <a:pt x="357" y="83"/>
                  </a:cubicBezTo>
                  <a:cubicBezTo>
                    <a:pt x="356" y="82"/>
                    <a:pt x="355" y="81"/>
                    <a:pt x="355" y="81"/>
                  </a:cubicBezTo>
                  <a:cubicBezTo>
                    <a:pt x="355" y="81"/>
                    <a:pt x="354" y="81"/>
                    <a:pt x="354" y="81"/>
                  </a:cubicBezTo>
                  <a:cubicBezTo>
                    <a:pt x="353" y="82"/>
                    <a:pt x="352" y="83"/>
                    <a:pt x="349" y="85"/>
                  </a:cubicBezTo>
                  <a:cubicBezTo>
                    <a:pt x="343" y="90"/>
                    <a:pt x="343" y="90"/>
                    <a:pt x="343" y="90"/>
                  </a:cubicBezTo>
                  <a:cubicBezTo>
                    <a:pt x="339" y="94"/>
                    <a:pt x="336" y="96"/>
                    <a:pt x="335" y="97"/>
                  </a:cubicBezTo>
                  <a:cubicBezTo>
                    <a:pt x="335" y="97"/>
                    <a:pt x="335" y="97"/>
                    <a:pt x="335" y="97"/>
                  </a:cubicBezTo>
                  <a:cubicBezTo>
                    <a:pt x="334" y="96"/>
                    <a:pt x="334" y="95"/>
                    <a:pt x="333" y="94"/>
                  </a:cubicBezTo>
                  <a:cubicBezTo>
                    <a:pt x="334" y="89"/>
                    <a:pt x="335" y="80"/>
                    <a:pt x="337" y="67"/>
                  </a:cubicBezTo>
                  <a:cubicBezTo>
                    <a:pt x="328" y="76"/>
                    <a:pt x="328" y="76"/>
                    <a:pt x="328" y="76"/>
                  </a:cubicBezTo>
                  <a:cubicBezTo>
                    <a:pt x="326" y="78"/>
                    <a:pt x="324" y="79"/>
                    <a:pt x="324" y="80"/>
                  </a:cubicBezTo>
                  <a:cubicBezTo>
                    <a:pt x="323" y="80"/>
                    <a:pt x="323" y="80"/>
                    <a:pt x="324" y="81"/>
                  </a:cubicBezTo>
                  <a:cubicBezTo>
                    <a:pt x="324" y="81"/>
                    <a:pt x="324" y="82"/>
                    <a:pt x="325" y="83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2"/>
                    <a:pt x="322" y="81"/>
                    <a:pt x="321" y="80"/>
                  </a:cubicBezTo>
                  <a:cubicBezTo>
                    <a:pt x="320" y="79"/>
                    <a:pt x="319" y="78"/>
                    <a:pt x="318" y="77"/>
                  </a:cubicBezTo>
                  <a:cubicBezTo>
                    <a:pt x="318" y="77"/>
                    <a:pt x="318" y="77"/>
                    <a:pt x="318" y="77"/>
                  </a:cubicBezTo>
                  <a:cubicBezTo>
                    <a:pt x="319" y="76"/>
                    <a:pt x="319" y="76"/>
                    <a:pt x="319" y="76"/>
                  </a:cubicBezTo>
                  <a:cubicBezTo>
                    <a:pt x="319" y="76"/>
                    <a:pt x="319" y="76"/>
                    <a:pt x="319" y="76"/>
                  </a:cubicBezTo>
                  <a:cubicBezTo>
                    <a:pt x="320" y="77"/>
                    <a:pt x="321" y="78"/>
                    <a:pt x="321" y="78"/>
                  </a:cubicBezTo>
                  <a:cubicBezTo>
                    <a:pt x="321" y="78"/>
                    <a:pt x="322" y="78"/>
                    <a:pt x="322" y="78"/>
                  </a:cubicBezTo>
                  <a:cubicBezTo>
                    <a:pt x="323" y="77"/>
                    <a:pt x="324" y="76"/>
                    <a:pt x="327" y="74"/>
                  </a:cubicBezTo>
                  <a:cubicBezTo>
                    <a:pt x="334" y="67"/>
                    <a:pt x="334" y="67"/>
                    <a:pt x="334" y="67"/>
                  </a:cubicBezTo>
                  <a:cubicBezTo>
                    <a:pt x="337" y="65"/>
                    <a:pt x="338" y="64"/>
                    <a:pt x="339" y="63"/>
                  </a:cubicBezTo>
                  <a:cubicBezTo>
                    <a:pt x="339" y="63"/>
                    <a:pt x="339" y="63"/>
                    <a:pt x="339" y="62"/>
                  </a:cubicBezTo>
                  <a:cubicBezTo>
                    <a:pt x="339" y="62"/>
                    <a:pt x="338" y="62"/>
                    <a:pt x="337" y="61"/>
                  </a:cubicBezTo>
                  <a:cubicBezTo>
                    <a:pt x="337" y="60"/>
                    <a:pt x="337" y="60"/>
                    <a:pt x="337" y="60"/>
                  </a:cubicBezTo>
                  <a:cubicBezTo>
                    <a:pt x="338" y="59"/>
                    <a:pt x="338" y="59"/>
                    <a:pt x="338" y="59"/>
                  </a:cubicBezTo>
                  <a:cubicBezTo>
                    <a:pt x="339" y="59"/>
                    <a:pt x="339" y="59"/>
                    <a:pt x="339" y="59"/>
                  </a:cubicBezTo>
                  <a:cubicBezTo>
                    <a:pt x="339" y="60"/>
                    <a:pt x="340" y="61"/>
                    <a:pt x="341" y="62"/>
                  </a:cubicBezTo>
                  <a:cubicBezTo>
                    <a:pt x="342" y="63"/>
                    <a:pt x="343" y="64"/>
                    <a:pt x="344" y="65"/>
                  </a:cubicBezTo>
                  <a:cubicBezTo>
                    <a:pt x="342" y="73"/>
                    <a:pt x="341" y="81"/>
                    <a:pt x="339" y="90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50" y="81"/>
                    <a:pt x="352" y="80"/>
                    <a:pt x="352" y="79"/>
                  </a:cubicBezTo>
                  <a:cubicBezTo>
                    <a:pt x="352" y="79"/>
                    <a:pt x="352" y="78"/>
                    <a:pt x="352" y="78"/>
                  </a:cubicBezTo>
                  <a:cubicBezTo>
                    <a:pt x="352" y="78"/>
                    <a:pt x="352" y="77"/>
                    <a:pt x="351" y="76"/>
                  </a:cubicBezTo>
                  <a:cubicBezTo>
                    <a:pt x="351" y="76"/>
                    <a:pt x="351" y="76"/>
                    <a:pt x="351" y="76"/>
                  </a:cubicBezTo>
                  <a:cubicBezTo>
                    <a:pt x="352" y="75"/>
                    <a:pt x="352" y="75"/>
                    <a:pt x="352" y="75"/>
                  </a:cubicBezTo>
                  <a:cubicBezTo>
                    <a:pt x="352" y="75"/>
                    <a:pt x="352" y="75"/>
                    <a:pt x="352" y="75"/>
                  </a:cubicBezTo>
                  <a:cubicBezTo>
                    <a:pt x="353" y="76"/>
                    <a:pt x="354" y="77"/>
                    <a:pt x="355" y="78"/>
                  </a:cubicBezTo>
                  <a:cubicBezTo>
                    <a:pt x="356" y="80"/>
                    <a:pt x="357" y="81"/>
                    <a:pt x="358" y="82"/>
                  </a:cubicBezTo>
                  <a:cubicBezTo>
                    <a:pt x="358" y="82"/>
                    <a:pt x="358" y="82"/>
                    <a:pt x="358" y="82"/>
                  </a:cubicBezTo>
                  <a:lnTo>
                    <a:pt x="357" y="83"/>
                  </a:lnTo>
                  <a:close/>
                  <a:moveTo>
                    <a:pt x="334" y="57"/>
                  </a:moveTo>
                  <a:cubicBezTo>
                    <a:pt x="334" y="57"/>
                    <a:pt x="334" y="57"/>
                    <a:pt x="334" y="57"/>
                  </a:cubicBezTo>
                  <a:cubicBezTo>
                    <a:pt x="332" y="56"/>
                    <a:pt x="331" y="55"/>
                    <a:pt x="331" y="56"/>
                  </a:cubicBezTo>
                  <a:cubicBezTo>
                    <a:pt x="330" y="56"/>
                    <a:pt x="330" y="57"/>
                    <a:pt x="329" y="58"/>
                  </a:cubicBezTo>
                  <a:cubicBezTo>
                    <a:pt x="328" y="59"/>
                    <a:pt x="327" y="60"/>
                    <a:pt x="326" y="62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19" y="69"/>
                    <a:pt x="317" y="71"/>
                    <a:pt x="315" y="71"/>
                  </a:cubicBezTo>
                  <a:cubicBezTo>
                    <a:pt x="312" y="71"/>
                    <a:pt x="309" y="70"/>
                    <a:pt x="306" y="68"/>
                  </a:cubicBezTo>
                  <a:cubicBezTo>
                    <a:pt x="304" y="66"/>
                    <a:pt x="302" y="64"/>
                    <a:pt x="301" y="62"/>
                  </a:cubicBezTo>
                  <a:cubicBezTo>
                    <a:pt x="301" y="60"/>
                    <a:pt x="301" y="58"/>
                    <a:pt x="302" y="57"/>
                  </a:cubicBezTo>
                  <a:cubicBezTo>
                    <a:pt x="302" y="56"/>
                    <a:pt x="304" y="53"/>
                    <a:pt x="307" y="50"/>
                  </a:cubicBezTo>
                  <a:cubicBezTo>
                    <a:pt x="310" y="46"/>
                    <a:pt x="310" y="46"/>
                    <a:pt x="310" y="46"/>
                  </a:cubicBezTo>
                  <a:cubicBezTo>
                    <a:pt x="312" y="44"/>
                    <a:pt x="313" y="42"/>
                    <a:pt x="314" y="41"/>
                  </a:cubicBezTo>
                  <a:cubicBezTo>
                    <a:pt x="314" y="41"/>
                    <a:pt x="314" y="41"/>
                    <a:pt x="314" y="40"/>
                  </a:cubicBezTo>
                  <a:cubicBezTo>
                    <a:pt x="314" y="40"/>
                    <a:pt x="313" y="40"/>
                    <a:pt x="312" y="39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4" y="38"/>
                    <a:pt x="315" y="40"/>
                    <a:pt x="318" y="41"/>
                  </a:cubicBezTo>
                  <a:cubicBezTo>
                    <a:pt x="320" y="43"/>
                    <a:pt x="321" y="44"/>
                    <a:pt x="322" y="45"/>
                  </a:cubicBezTo>
                  <a:cubicBezTo>
                    <a:pt x="322" y="45"/>
                    <a:pt x="322" y="45"/>
                    <a:pt x="322" y="4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0" y="45"/>
                    <a:pt x="319" y="45"/>
                    <a:pt x="319" y="45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8" y="46"/>
                    <a:pt x="316" y="47"/>
                    <a:pt x="314" y="49"/>
                  </a:cubicBezTo>
                  <a:cubicBezTo>
                    <a:pt x="312" y="52"/>
                    <a:pt x="312" y="52"/>
                    <a:pt x="312" y="52"/>
                  </a:cubicBezTo>
                  <a:cubicBezTo>
                    <a:pt x="309" y="56"/>
                    <a:pt x="307" y="59"/>
                    <a:pt x="307" y="60"/>
                  </a:cubicBezTo>
                  <a:cubicBezTo>
                    <a:pt x="306" y="62"/>
                    <a:pt x="307" y="64"/>
                    <a:pt x="309" y="66"/>
                  </a:cubicBezTo>
                  <a:cubicBezTo>
                    <a:pt x="311" y="68"/>
                    <a:pt x="313" y="68"/>
                    <a:pt x="314" y="68"/>
                  </a:cubicBezTo>
                  <a:cubicBezTo>
                    <a:pt x="315" y="68"/>
                    <a:pt x="316" y="68"/>
                    <a:pt x="316" y="68"/>
                  </a:cubicBezTo>
                  <a:cubicBezTo>
                    <a:pt x="317" y="68"/>
                    <a:pt x="318" y="67"/>
                    <a:pt x="318" y="66"/>
                  </a:cubicBezTo>
                  <a:cubicBezTo>
                    <a:pt x="319" y="66"/>
                    <a:pt x="320" y="65"/>
                    <a:pt x="321" y="6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5" y="58"/>
                    <a:pt x="327" y="57"/>
                    <a:pt x="328" y="56"/>
                  </a:cubicBezTo>
                  <a:cubicBezTo>
                    <a:pt x="328" y="55"/>
                    <a:pt x="329" y="54"/>
                    <a:pt x="329" y="54"/>
                  </a:cubicBezTo>
                  <a:cubicBezTo>
                    <a:pt x="329" y="54"/>
                    <a:pt x="329" y="53"/>
                    <a:pt x="329" y="53"/>
                  </a:cubicBezTo>
                  <a:cubicBezTo>
                    <a:pt x="329" y="53"/>
                    <a:pt x="328" y="52"/>
                    <a:pt x="327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9" y="51"/>
                    <a:pt x="330" y="51"/>
                    <a:pt x="331" y="52"/>
                  </a:cubicBezTo>
                  <a:cubicBezTo>
                    <a:pt x="331" y="53"/>
                    <a:pt x="333" y="54"/>
                    <a:pt x="335" y="55"/>
                  </a:cubicBezTo>
                  <a:cubicBezTo>
                    <a:pt x="335" y="56"/>
                    <a:pt x="335" y="56"/>
                    <a:pt x="335" y="56"/>
                  </a:cubicBezTo>
                  <a:lnTo>
                    <a:pt x="334" y="57"/>
                  </a:lnTo>
                  <a:close/>
                  <a:moveTo>
                    <a:pt x="290" y="50"/>
                  </a:moveTo>
                  <a:cubicBezTo>
                    <a:pt x="288" y="51"/>
                    <a:pt x="288" y="51"/>
                    <a:pt x="288" y="51"/>
                  </a:cubicBezTo>
                  <a:cubicBezTo>
                    <a:pt x="285" y="52"/>
                    <a:pt x="282" y="51"/>
                    <a:pt x="279" y="49"/>
                  </a:cubicBezTo>
                  <a:cubicBezTo>
                    <a:pt x="273" y="46"/>
                    <a:pt x="270" y="42"/>
                    <a:pt x="270" y="37"/>
                  </a:cubicBezTo>
                  <a:cubicBezTo>
                    <a:pt x="270" y="34"/>
                    <a:pt x="271" y="32"/>
                    <a:pt x="272" y="30"/>
                  </a:cubicBezTo>
                  <a:cubicBezTo>
                    <a:pt x="274" y="26"/>
                    <a:pt x="277" y="23"/>
                    <a:pt x="280" y="23"/>
                  </a:cubicBezTo>
                  <a:cubicBezTo>
                    <a:pt x="284" y="22"/>
                    <a:pt x="288" y="22"/>
                    <a:pt x="292" y="24"/>
                  </a:cubicBezTo>
                  <a:cubicBezTo>
                    <a:pt x="295" y="26"/>
                    <a:pt x="298" y="28"/>
                    <a:pt x="300" y="30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9" y="32"/>
                    <a:pt x="298" y="33"/>
                    <a:pt x="296" y="36"/>
                  </a:cubicBezTo>
                  <a:cubicBezTo>
                    <a:pt x="296" y="36"/>
                    <a:pt x="296" y="36"/>
                    <a:pt x="296" y="36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96" y="33"/>
                    <a:pt x="296" y="32"/>
                    <a:pt x="296" y="32"/>
                  </a:cubicBezTo>
                  <a:cubicBezTo>
                    <a:pt x="296" y="30"/>
                    <a:pt x="294" y="28"/>
                    <a:pt x="291" y="26"/>
                  </a:cubicBezTo>
                  <a:cubicBezTo>
                    <a:pt x="289" y="25"/>
                    <a:pt x="286" y="25"/>
                    <a:pt x="284" y="26"/>
                  </a:cubicBezTo>
                  <a:cubicBezTo>
                    <a:pt x="281" y="27"/>
                    <a:pt x="279" y="29"/>
                    <a:pt x="278" y="32"/>
                  </a:cubicBezTo>
                  <a:cubicBezTo>
                    <a:pt x="276" y="36"/>
                    <a:pt x="275" y="39"/>
                    <a:pt x="277" y="43"/>
                  </a:cubicBezTo>
                  <a:cubicBezTo>
                    <a:pt x="278" y="45"/>
                    <a:pt x="280" y="47"/>
                    <a:pt x="282" y="48"/>
                  </a:cubicBezTo>
                  <a:cubicBezTo>
                    <a:pt x="284" y="49"/>
                    <a:pt x="287" y="50"/>
                    <a:pt x="290" y="50"/>
                  </a:cubicBezTo>
                  <a:close/>
                  <a:moveTo>
                    <a:pt x="264" y="41"/>
                  </a:moveTo>
                  <a:cubicBezTo>
                    <a:pt x="264" y="41"/>
                    <a:pt x="264" y="41"/>
                    <a:pt x="264" y="41"/>
                  </a:cubicBezTo>
                  <a:cubicBezTo>
                    <a:pt x="263" y="41"/>
                    <a:pt x="261" y="40"/>
                    <a:pt x="259" y="39"/>
                  </a:cubicBezTo>
                  <a:cubicBezTo>
                    <a:pt x="256" y="38"/>
                    <a:pt x="254" y="37"/>
                    <a:pt x="253" y="37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53" y="35"/>
                    <a:pt x="253" y="35"/>
                    <a:pt x="253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5" y="36"/>
                    <a:pt x="256" y="36"/>
                    <a:pt x="256" y="36"/>
                  </a:cubicBezTo>
                  <a:cubicBezTo>
                    <a:pt x="256" y="36"/>
                    <a:pt x="257" y="36"/>
                    <a:pt x="257" y="35"/>
                  </a:cubicBezTo>
                  <a:cubicBezTo>
                    <a:pt x="257" y="35"/>
                    <a:pt x="258" y="33"/>
                    <a:pt x="259" y="30"/>
                  </a:cubicBezTo>
                  <a:cubicBezTo>
                    <a:pt x="263" y="21"/>
                    <a:pt x="263" y="21"/>
                    <a:pt x="263" y="21"/>
                  </a:cubicBezTo>
                  <a:cubicBezTo>
                    <a:pt x="264" y="18"/>
                    <a:pt x="264" y="16"/>
                    <a:pt x="265" y="15"/>
                  </a:cubicBezTo>
                  <a:cubicBezTo>
                    <a:pt x="265" y="15"/>
                    <a:pt x="265" y="14"/>
                    <a:pt x="264" y="14"/>
                  </a:cubicBezTo>
                  <a:cubicBezTo>
                    <a:pt x="264" y="14"/>
                    <a:pt x="263" y="14"/>
                    <a:pt x="262" y="13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4" y="12"/>
                    <a:pt x="266" y="13"/>
                    <a:pt x="268" y="14"/>
                  </a:cubicBezTo>
                  <a:cubicBezTo>
                    <a:pt x="271" y="15"/>
                    <a:pt x="273" y="15"/>
                    <a:pt x="274" y="16"/>
                  </a:cubicBezTo>
                  <a:cubicBezTo>
                    <a:pt x="274" y="16"/>
                    <a:pt x="274" y="16"/>
                    <a:pt x="274" y="16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2" y="17"/>
                    <a:pt x="271" y="17"/>
                    <a:pt x="271" y="17"/>
                  </a:cubicBezTo>
                  <a:cubicBezTo>
                    <a:pt x="271" y="17"/>
                    <a:pt x="270" y="17"/>
                    <a:pt x="270" y="17"/>
                  </a:cubicBezTo>
                  <a:cubicBezTo>
                    <a:pt x="270" y="18"/>
                    <a:pt x="269" y="20"/>
                    <a:pt x="268" y="23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263" y="35"/>
                    <a:pt x="262" y="37"/>
                    <a:pt x="262" y="38"/>
                  </a:cubicBezTo>
                  <a:cubicBezTo>
                    <a:pt x="262" y="38"/>
                    <a:pt x="262" y="38"/>
                    <a:pt x="263" y="39"/>
                  </a:cubicBezTo>
                  <a:cubicBezTo>
                    <a:pt x="263" y="39"/>
                    <a:pt x="264" y="39"/>
                    <a:pt x="265" y="40"/>
                  </a:cubicBezTo>
                  <a:cubicBezTo>
                    <a:pt x="265" y="40"/>
                    <a:pt x="265" y="40"/>
                    <a:pt x="265" y="40"/>
                  </a:cubicBezTo>
                  <a:lnTo>
                    <a:pt x="264" y="41"/>
                  </a:lnTo>
                  <a:close/>
                  <a:moveTo>
                    <a:pt x="258" y="11"/>
                  </a:moveTo>
                  <a:cubicBezTo>
                    <a:pt x="258" y="11"/>
                    <a:pt x="258" y="11"/>
                    <a:pt x="258" y="11"/>
                  </a:cubicBezTo>
                  <a:cubicBezTo>
                    <a:pt x="257" y="11"/>
                    <a:pt x="256" y="11"/>
                    <a:pt x="256" y="11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4" y="12"/>
                    <a:pt x="254" y="14"/>
                    <a:pt x="253" y="17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250" y="30"/>
                    <a:pt x="249" y="34"/>
                    <a:pt x="249" y="35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5"/>
                    <a:pt x="247" y="35"/>
                    <a:pt x="246" y="34"/>
                  </a:cubicBezTo>
                  <a:cubicBezTo>
                    <a:pt x="243" y="30"/>
                    <a:pt x="239" y="22"/>
                    <a:pt x="234" y="10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5"/>
                    <a:pt x="230" y="27"/>
                    <a:pt x="230" y="28"/>
                  </a:cubicBezTo>
                  <a:cubicBezTo>
                    <a:pt x="230" y="28"/>
                    <a:pt x="230" y="29"/>
                    <a:pt x="230" y="29"/>
                  </a:cubicBezTo>
                  <a:cubicBezTo>
                    <a:pt x="230" y="29"/>
                    <a:pt x="231" y="29"/>
                    <a:pt x="232" y="29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30" y="31"/>
                    <a:pt x="229" y="30"/>
                    <a:pt x="228" y="30"/>
                  </a:cubicBezTo>
                  <a:cubicBezTo>
                    <a:pt x="226" y="30"/>
                    <a:pt x="225" y="29"/>
                    <a:pt x="224" y="29"/>
                  </a:cubicBezTo>
                  <a:cubicBezTo>
                    <a:pt x="223" y="29"/>
                    <a:pt x="223" y="29"/>
                    <a:pt x="223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8"/>
                    <a:pt x="226" y="28"/>
                    <a:pt x="226" y="28"/>
                  </a:cubicBezTo>
                  <a:cubicBezTo>
                    <a:pt x="227" y="28"/>
                    <a:pt x="227" y="28"/>
                    <a:pt x="227" y="27"/>
                  </a:cubicBezTo>
                  <a:cubicBezTo>
                    <a:pt x="227" y="26"/>
                    <a:pt x="228" y="25"/>
                    <a:pt x="229" y="22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31" y="9"/>
                    <a:pt x="232" y="7"/>
                    <a:pt x="232" y="6"/>
                  </a:cubicBezTo>
                  <a:cubicBezTo>
                    <a:pt x="232" y="6"/>
                    <a:pt x="232" y="5"/>
                    <a:pt x="231" y="5"/>
                  </a:cubicBezTo>
                  <a:cubicBezTo>
                    <a:pt x="231" y="5"/>
                    <a:pt x="231" y="5"/>
                    <a:pt x="229" y="4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3"/>
                    <a:pt x="229" y="3"/>
                    <a:pt x="229" y="3"/>
                  </a:cubicBezTo>
                  <a:cubicBezTo>
                    <a:pt x="230" y="3"/>
                    <a:pt x="230" y="3"/>
                    <a:pt x="230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4"/>
                    <a:pt x="236" y="4"/>
                    <a:pt x="237" y="5"/>
                  </a:cubicBezTo>
                  <a:cubicBezTo>
                    <a:pt x="240" y="12"/>
                    <a:pt x="244" y="19"/>
                    <a:pt x="249" y="27"/>
                  </a:cubicBezTo>
                  <a:cubicBezTo>
                    <a:pt x="251" y="16"/>
                    <a:pt x="251" y="16"/>
                    <a:pt x="251" y="16"/>
                  </a:cubicBezTo>
                  <a:cubicBezTo>
                    <a:pt x="252" y="13"/>
                    <a:pt x="252" y="12"/>
                    <a:pt x="252" y="11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10"/>
                    <a:pt x="251" y="9"/>
                    <a:pt x="250" y="9"/>
                  </a:cubicBezTo>
                  <a:cubicBezTo>
                    <a:pt x="249" y="9"/>
                    <a:pt x="249" y="9"/>
                    <a:pt x="249" y="9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1" y="8"/>
                    <a:pt x="253" y="8"/>
                    <a:pt x="254" y="8"/>
                  </a:cubicBezTo>
                  <a:cubicBezTo>
                    <a:pt x="255" y="9"/>
                    <a:pt x="257" y="9"/>
                    <a:pt x="258" y="9"/>
                  </a:cubicBezTo>
                  <a:cubicBezTo>
                    <a:pt x="258" y="10"/>
                    <a:pt x="258" y="10"/>
                    <a:pt x="258" y="10"/>
                  </a:cubicBezTo>
                  <a:lnTo>
                    <a:pt x="258" y="11"/>
                  </a:lnTo>
                  <a:close/>
                  <a:moveTo>
                    <a:pt x="222" y="29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1" y="29"/>
                    <a:pt x="219" y="29"/>
                    <a:pt x="216" y="28"/>
                  </a:cubicBezTo>
                  <a:cubicBezTo>
                    <a:pt x="213" y="28"/>
                    <a:pt x="211" y="28"/>
                    <a:pt x="210" y="28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2" y="27"/>
                    <a:pt x="212" y="27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5"/>
                    <a:pt x="214" y="23"/>
                    <a:pt x="214" y="20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2" y="15"/>
                    <a:pt x="208" y="15"/>
                  </a:cubicBezTo>
                  <a:cubicBezTo>
                    <a:pt x="205" y="15"/>
                    <a:pt x="203" y="14"/>
                    <a:pt x="202" y="14"/>
                  </a:cubicBezTo>
                  <a:cubicBezTo>
                    <a:pt x="201" y="19"/>
                    <a:pt x="201" y="19"/>
                    <a:pt x="201" y="19"/>
                  </a:cubicBezTo>
                  <a:cubicBezTo>
                    <a:pt x="201" y="22"/>
                    <a:pt x="201" y="24"/>
                    <a:pt x="201" y="25"/>
                  </a:cubicBezTo>
                  <a:cubicBezTo>
                    <a:pt x="201" y="25"/>
                    <a:pt x="201" y="26"/>
                    <a:pt x="202" y="26"/>
                  </a:cubicBezTo>
                  <a:cubicBezTo>
                    <a:pt x="202" y="26"/>
                    <a:pt x="203" y="26"/>
                    <a:pt x="204" y="26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3" y="28"/>
                    <a:pt x="201" y="27"/>
                    <a:pt x="198" y="27"/>
                  </a:cubicBezTo>
                  <a:cubicBezTo>
                    <a:pt x="195" y="27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4" y="25"/>
                    <a:pt x="194" y="25"/>
                    <a:pt x="195" y="25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95" y="24"/>
                    <a:pt x="196" y="22"/>
                    <a:pt x="196" y="19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6"/>
                    <a:pt x="197" y="4"/>
                    <a:pt x="197" y="3"/>
                  </a:cubicBezTo>
                  <a:cubicBezTo>
                    <a:pt x="197" y="2"/>
                    <a:pt x="197" y="2"/>
                    <a:pt x="196" y="2"/>
                  </a:cubicBezTo>
                  <a:cubicBezTo>
                    <a:pt x="196" y="2"/>
                    <a:pt x="195" y="2"/>
                    <a:pt x="194" y="2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5" y="0"/>
                    <a:pt x="197" y="0"/>
                    <a:pt x="200" y="0"/>
                  </a:cubicBezTo>
                  <a:cubicBezTo>
                    <a:pt x="203" y="1"/>
                    <a:pt x="205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4" y="2"/>
                    <a:pt x="204" y="2"/>
                    <a:pt x="203" y="2"/>
                  </a:cubicBezTo>
                  <a:cubicBezTo>
                    <a:pt x="203" y="2"/>
                    <a:pt x="203" y="3"/>
                    <a:pt x="203" y="3"/>
                  </a:cubicBezTo>
                  <a:cubicBezTo>
                    <a:pt x="203" y="4"/>
                    <a:pt x="202" y="6"/>
                    <a:pt x="202" y="9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203" y="12"/>
                    <a:pt x="205" y="12"/>
                    <a:pt x="207" y="13"/>
                  </a:cubicBezTo>
                  <a:cubicBezTo>
                    <a:pt x="211" y="13"/>
                    <a:pt x="213" y="13"/>
                    <a:pt x="214" y="13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7"/>
                    <a:pt x="215" y="5"/>
                    <a:pt x="215" y="4"/>
                  </a:cubicBezTo>
                  <a:cubicBezTo>
                    <a:pt x="215" y="4"/>
                    <a:pt x="215" y="3"/>
                    <a:pt x="214" y="3"/>
                  </a:cubicBezTo>
                  <a:cubicBezTo>
                    <a:pt x="214" y="3"/>
                    <a:pt x="213" y="3"/>
                    <a:pt x="212" y="3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3" y="1"/>
                    <a:pt x="215" y="1"/>
                    <a:pt x="218" y="2"/>
                  </a:cubicBezTo>
                  <a:cubicBezTo>
                    <a:pt x="221" y="2"/>
                    <a:pt x="223" y="2"/>
                    <a:pt x="224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222" y="4"/>
                    <a:pt x="222" y="4"/>
                    <a:pt x="221" y="4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21" y="5"/>
                    <a:pt x="220" y="7"/>
                    <a:pt x="220" y="10"/>
                  </a:cubicBezTo>
                  <a:cubicBezTo>
                    <a:pt x="219" y="20"/>
                    <a:pt x="219" y="20"/>
                    <a:pt x="219" y="20"/>
                  </a:cubicBezTo>
                  <a:cubicBezTo>
                    <a:pt x="219" y="23"/>
                    <a:pt x="219" y="25"/>
                    <a:pt x="219" y="26"/>
                  </a:cubicBezTo>
                  <a:cubicBezTo>
                    <a:pt x="219" y="27"/>
                    <a:pt x="219" y="27"/>
                    <a:pt x="220" y="27"/>
                  </a:cubicBezTo>
                  <a:cubicBezTo>
                    <a:pt x="220" y="27"/>
                    <a:pt x="221" y="27"/>
                    <a:pt x="222" y="27"/>
                  </a:cubicBezTo>
                  <a:cubicBezTo>
                    <a:pt x="222" y="28"/>
                    <a:pt x="222" y="28"/>
                    <a:pt x="222" y="28"/>
                  </a:cubicBezTo>
                  <a:lnTo>
                    <a:pt x="222" y="29"/>
                  </a:lnTo>
                  <a:close/>
                  <a:moveTo>
                    <a:pt x="191" y="24"/>
                  </a:moveTo>
                  <a:cubicBezTo>
                    <a:pt x="190" y="26"/>
                    <a:pt x="190" y="26"/>
                    <a:pt x="190" y="26"/>
                  </a:cubicBezTo>
                  <a:cubicBezTo>
                    <a:pt x="188" y="27"/>
                    <a:pt x="185" y="29"/>
                    <a:pt x="181" y="29"/>
                  </a:cubicBezTo>
                  <a:cubicBezTo>
                    <a:pt x="175" y="30"/>
                    <a:pt x="170" y="28"/>
                    <a:pt x="167" y="23"/>
                  </a:cubicBezTo>
                  <a:cubicBezTo>
                    <a:pt x="165" y="21"/>
                    <a:pt x="165" y="19"/>
                    <a:pt x="164" y="17"/>
                  </a:cubicBezTo>
                  <a:cubicBezTo>
                    <a:pt x="164" y="12"/>
                    <a:pt x="165" y="9"/>
                    <a:pt x="167" y="6"/>
                  </a:cubicBezTo>
                  <a:cubicBezTo>
                    <a:pt x="170" y="3"/>
                    <a:pt x="173" y="1"/>
                    <a:pt x="178" y="1"/>
                  </a:cubicBezTo>
                  <a:cubicBezTo>
                    <a:pt x="181" y="0"/>
                    <a:pt x="185" y="1"/>
                    <a:pt x="188" y="1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3"/>
                    <a:pt x="188" y="6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7"/>
                    <a:pt x="186" y="5"/>
                    <a:pt x="186" y="5"/>
                  </a:cubicBezTo>
                  <a:cubicBezTo>
                    <a:pt x="184" y="3"/>
                    <a:pt x="182" y="3"/>
                    <a:pt x="179" y="3"/>
                  </a:cubicBezTo>
                  <a:cubicBezTo>
                    <a:pt x="176" y="3"/>
                    <a:pt x="173" y="5"/>
                    <a:pt x="172" y="7"/>
                  </a:cubicBezTo>
                  <a:cubicBezTo>
                    <a:pt x="170" y="9"/>
                    <a:pt x="170" y="12"/>
                    <a:pt x="170" y="15"/>
                  </a:cubicBezTo>
                  <a:cubicBezTo>
                    <a:pt x="171" y="20"/>
                    <a:pt x="173" y="23"/>
                    <a:pt x="176" y="25"/>
                  </a:cubicBezTo>
                  <a:cubicBezTo>
                    <a:pt x="178" y="26"/>
                    <a:pt x="180" y="26"/>
                    <a:pt x="183" y="26"/>
                  </a:cubicBezTo>
                  <a:cubicBezTo>
                    <a:pt x="185" y="26"/>
                    <a:pt x="188" y="25"/>
                    <a:pt x="190" y="23"/>
                  </a:cubicBezTo>
                  <a:lnTo>
                    <a:pt x="191" y="24"/>
                  </a:lnTo>
                  <a:close/>
                  <a:moveTo>
                    <a:pt x="163" y="24"/>
                  </a:moveTo>
                  <a:cubicBezTo>
                    <a:pt x="163" y="26"/>
                    <a:pt x="163" y="28"/>
                    <a:pt x="164" y="30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48" y="35"/>
                    <a:pt x="147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6" y="34"/>
                    <a:pt x="146" y="33"/>
                    <a:pt x="147" y="33"/>
                  </a:cubicBezTo>
                  <a:cubicBezTo>
                    <a:pt x="147" y="33"/>
                    <a:pt x="146" y="32"/>
                    <a:pt x="146" y="31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2" y="14"/>
                    <a:pt x="141" y="12"/>
                    <a:pt x="141" y="11"/>
                  </a:cubicBezTo>
                  <a:cubicBezTo>
                    <a:pt x="141" y="11"/>
                    <a:pt x="140" y="11"/>
                    <a:pt x="140" y="11"/>
                  </a:cubicBezTo>
                  <a:cubicBezTo>
                    <a:pt x="140" y="11"/>
                    <a:pt x="139" y="11"/>
                    <a:pt x="138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9" y="9"/>
                    <a:pt x="140" y="9"/>
                    <a:pt x="143" y="8"/>
                  </a:cubicBezTo>
                  <a:cubicBezTo>
                    <a:pt x="145" y="8"/>
                    <a:pt x="150" y="6"/>
                    <a:pt x="156" y="5"/>
                  </a:cubicBezTo>
                  <a:cubicBezTo>
                    <a:pt x="157" y="5"/>
                    <a:pt x="157" y="5"/>
                    <a:pt x="157" y="5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7" y="7"/>
                    <a:pt x="157" y="8"/>
                    <a:pt x="157" y="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9"/>
                    <a:pt x="155" y="8"/>
                    <a:pt x="155" y="8"/>
                  </a:cubicBezTo>
                  <a:cubicBezTo>
                    <a:pt x="155" y="8"/>
                    <a:pt x="154" y="8"/>
                    <a:pt x="153" y="8"/>
                  </a:cubicBezTo>
                  <a:cubicBezTo>
                    <a:pt x="152" y="8"/>
                    <a:pt x="151" y="8"/>
                    <a:pt x="150" y="9"/>
                  </a:cubicBezTo>
                  <a:cubicBezTo>
                    <a:pt x="149" y="9"/>
                    <a:pt x="148" y="9"/>
                    <a:pt x="146" y="10"/>
                  </a:cubicBezTo>
                  <a:cubicBezTo>
                    <a:pt x="147" y="11"/>
                    <a:pt x="147" y="13"/>
                    <a:pt x="148" y="15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50" y="19"/>
                    <a:pt x="150" y="19"/>
                    <a:pt x="151" y="18"/>
                  </a:cubicBezTo>
                  <a:cubicBezTo>
                    <a:pt x="154" y="18"/>
                    <a:pt x="154" y="18"/>
                    <a:pt x="154" y="18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6" y="17"/>
                    <a:pt x="155" y="16"/>
                    <a:pt x="155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7" y="15"/>
                    <a:pt x="157" y="17"/>
                    <a:pt x="158" y="18"/>
                  </a:cubicBezTo>
                  <a:cubicBezTo>
                    <a:pt x="158" y="19"/>
                    <a:pt x="158" y="20"/>
                    <a:pt x="159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7" y="21"/>
                    <a:pt x="156" y="20"/>
                    <a:pt x="156" y="20"/>
                  </a:cubicBezTo>
                  <a:cubicBezTo>
                    <a:pt x="156" y="20"/>
                    <a:pt x="155" y="20"/>
                    <a:pt x="154" y="20"/>
                  </a:cubicBezTo>
                  <a:cubicBezTo>
                    <a:pt x="153" y="20"/>
                    <a:pt x="153" y="20"/>
                    <a:pt x="152" y="20"/>
                  </a:cubicBezTo>
                  <a:cubicBezTo>
                    <a:pt x="151" y="21"/>
                    <a:pt x="150" y="21"/>
                    <a:pt x="149" y="21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8"/>
                    <a:pt x="152" y="30"/>
                    <a:pt x="152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0"/>
                    <a:pt x="160" y="29"/>
                    <a:pt x="161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1" y="28"/>
                    <a:pt x="161" y="28"/>
                    <a:pt x="161" y="27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3" y="24"/>
                    <a:pt x="163" y="24"/>
                    <a:pt x="163" y="24"/>
                  </a:cubicBezTo>
                  <a:close/>
                  <a:moveTo>
                    <a:pt x="134" y="11"/>
                  </a:moveTo>
                  <a:cubicBezTo>
                    <a:pt x="134" y="12"/>
                    <a:pt x="135" y="13"/>
                    <a:pt x="135" y="14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4" y="16"/>
                    <a:pt x="133" y="15"/>
                    <a:pt x="133" y="15"/>
                  </a:cubicBezTo>
                  <a:cubicBezTo>
                    <a:pt x="133" y="14"/>
                    <a:pt x="132" y="14"/>
                    <a:pt x="132" y="14"/>
                  </a:cubicBezTo>
                  <a:cubicBezTo>
                    <a:pt x="132" y="14"/>
                    <a:pt x="130" y="15"/>
                    <a:pt x="128" y="16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7"/>
                    <a:pt x="127" y="19"/>
                    <a:pt x="128" y="2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3" y="34"/>
                    <a:pt x="134" y="36"/>
                    <a:pt x="134" y="37"/>
                  </a:cubicBezTo>
                  <a:cubicBezTo>
                    <a:pt x="134" y="37"/>
                    <a:pt x="135" y="38"/>
                    <a:pt x="135" y="38"/>
                  </a:cubicBezTo>
                  <a:cubicBezTo>
                    <a:pt x="135" y="37"/>
                    <a:pt x="136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7" y="39"/>
                    <a:pt x="135" y="39"/>
                    <a:pt x="132" y="40"/>
                  </a:cubicBezTo>
                  <a:cubicBezTo>
                    <a:pt x="130" y="41"/>
                    <a:pt x="128" y="42"/>
                    <a:pt x="127" y="43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7" y="41"/>
                    <a:pt x="128" y="40"/>
                    <a:pt x="128" y="40"/>
                  </a:cubicBezTo>
                  <a:cubicBezTo>
                    <a:pt x="129" y="40"/>
                    <a:pt x="129" y="40"/>
                    <a:pt x="129" y="39"/>
                  </a:cubicBezTo>
                  <a:cubicBezTo>
                    <a:pt x="128" y="38"/>
                    <a:pt x="128" y="36"/>
                    <a:pt x="127" y="34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2" y="21"/>
                    <a:pt x="121" y="19"/>
                    <a:pt x="121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6" y="20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2"/>
                  </a:cubicBezTo>
                  <a:cubicBezTo>
                    <a:pt x="114" y="22"/>
                    <a:pt x="114" y="22"/>
                    <a:pt x="114" y="23"/>
                  </a:cubicBezTo>
                  <a:cubicBezTo>
                    <a:pt x="115" y="23"/>
                    <a:pt x="115" y="24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1"/>
                    <a:pt x="112" y="21"/>
                    <a:pt x="111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2" y="19"/>
                    <a:pt x="115" y="18"/>
                    <a:pt x="119" y="17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30" y="12"/>
                    <a:pt x="133" y="11"/>
                    <a:pt x="134" y="11"/>
                  </a:cubicBezTo>
                  <a:close/>
                  <a:moveTo>
                    <a:pt x="109" y="23"/>
                  </a:moveTo>
                  <a:cubicBezTo>
                    <a:pt x="109" y="26"/>
                    <a:pt x="108" y="30"/>
                    <a:pt x="108" y="35"/>
                  </a:cubicBezTo>
                  <a:cubicBezTo>
                    <a:pt x="108" y="37"/>
                    <a:pt x="108" y="39"/>
                    <a:pt x="108" y="40"/>
                  </a:cubicBezTo>
                  <a:cubicBezTo>
                    <a:pt x="108" y="40"/>
                    <a:pt x="109" y="40"/>
                    <a:pt x="109" y="41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2" y="46"/>
                    <a:pt x="113" y="48"/>
                    <a:pt x="113" y="48"/>
                  </a:cubicBezTo>
                  <a:cubicBezTo>
                    <a:pt x="113" y="48"/>
                    <a:pt x="113" y="48"/>
                    <a:pt x="114" y="48"/>
                  </a:cubicBezTo>
                  <a:cubicBezTo>
                    <a:pt x="114" y="48"/>
                    <a:pt x="115" y="48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4" y="50"/>
                    <a:pt x="111" y="51"/>
                  </a:cubicBezTo>
                  <a:cubicBezTo>
                    <a:pt x="109" y="53"/>
                    <a:pt x="107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7" y="52"/>
                    <a:pt x="107" y="52"/>
                    <a:pt x="107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50"/>
                    <a:pt x="107" y="49"/>
                    <a:pt x="105" y="45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2" y="42"/>
                    <a:pt x="98" y="40"/>
                  </a:cubicBezTo>
                  <a:cubicBezTo>
                    <a:pt x="95" y="38"/>
                    <a:pt x="92" y="36"/>
                    <a:pt x="91" y="36"/>
                  </a:cubicBezTo>
                  <a:cubicBezTo>
                    <a:pt x="90" y="36"/>
                    <a:pt x="89" y="35"/>
                    <a:pt x="89" y="36"/>
                  </a:cubicBezTo>
                  <a:cubicBezTo>
                    <a:pt x="89" y="36"/>
                    <a:pt x="89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0" y="33"/>
                    <a:pt x="91" y="31"/>
                    <a:pt x="92" y="31"/>
                  </a:cubicBezTo>
                  <a:cubicBezTo>
                    <a:pt x="93" y="31"/>
                    <a:pt x="93" y="31"/>
                    <a:pt x="94" y="31"/>
                  </a:cubicBezTo>
                  <a:cubicBezTo>
                    <a:pt x="95" y="31"/>
                    <a:pt x="98" y="33"/>
                    <a:pt x="101" y="35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7"/>
                    <a:pt x="106" y="34"/>
                    <a:pt x="106" y="30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4"/>
                    <a:pt x="106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9" y="22"/>
                    <a:pt x="109" y="22"/>
                    <a:pt x="109" y="22"/>
                  </a:cubicBezTo>
                  <a:lnTo>
                    <a:pt x="109" y="23"/>
                  </a:lnTo>
                  <a:close/>
                  <a:moveTo>
                    <a:pt x="99" y="51"/>
                  </a:moveTo>
                  <a:cubicBezTo>
                    <a:pt x="100" y="53"/>
                    <a:pt x="101" y="54"/>
                    <a:pt x="102" y="56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89" y="66"/>
                    <a:pt x="88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5"/>
                    <a:pt x="87" y="65"/>
                    <a:pt x="86" y="64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5" y="50"/>
                    <a:pt x="74" y="49"/>
                    <a:pt x="73" y="48"/>
                  </a:cubicBezTo>
                  <a:cubicBezTo>
                    <a:pt x="73" y="48"/>
                    <a:pt x="73" y="48"/>
                    <a:pt x="72" y="48"/>
                  </a:cubicBezTo>
                  <a:cubicBezTo>
                    <a:pt x="72" y="48"/>
                    <a:pt x="72" y="48"/>
                    <a:pt x="70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1" y="47"/>
                    <a:pt x="72" y="46"/>
                    <a:pt x="74" y="44"/>
                  </a:cubicBezTo>
                  <a:cubicBezTo>
                    <a:pt x="76" y="43"/>
                    <a:pt x="78" y="41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43"/>
                    <a:pt x="78" y="43"/>
                    <a:pt x="78" y="43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5"/>
                    <a:pt x="80" y="47"/>
                    <a:pt x="81" y="49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0" y="59"/>
                    <a:pt x="91" y="61"/>
                    <a:pt x="92" y="62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7" y="58"/>
                    <a:pt x="98" y="56"/>
                    <a:pt x="99" y="56"/>
                  </a:cubicBezTo>
                  <a:cubicBezTo>
                    <a:pt x="99" y="56"/>
                    <a:pt x="99" y="55"/>
                    <a:pt x="99" y="55"/>
                  </a:cubicBezTo>
                  <a:cubicBezTo>
                    <a:pt x="99" y="55"/>
                    <a:pt x="99" y="55"/>
                    <a:pt x="98" y="54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8" y="51"/>
                    <a:pt x="98" y="51"/>
                    <a:pt x="98" y="51"/>
                  </a:cubicBezTo>
                  <a:lnTo>
                    <a:pt x="99" y="51"/>
                  </a:lnTo>
                  <a:close/>
                  <a:moveTo>
                    <a:pt x="71" y="65"/>
                  </a:moveTo>
                  <a:cubicBezTo>
                    <a:pt x="69" y="63"/>
                    <a:pt x="66" y="61"/>
                    <a:pt x="63" y="61"/>
                  </a:cubicBezTo>
                  <a:cubicBezTo>
                    <a:pt x="61" y="60"/>
                    <a:pt x="59" y="61"/>
                    <a:pt x="57" y="63"/>
                  </a:cubicBezTo>
                  <a:cubicBezTo>
                    <a:pt x="54" y="66"/>
                    <a:pt x="53" y="69"/>
                    <a:pt x="55" y="72"/>
                  </a:cubicBezTo>
                  <a:cubicBezTo>
                    <a:pt x="56" y="74"/>
                    <a:pt x="57" y="75"/>
                    <a:pt x="59" y="77"/>
                  </a:cubicBezTo>
                  <a:cubicBezTo>
                    <a:pt x="61" y="79"/>
                    <a:pt x="64" y="81"/>
                    <a:pt x="67" y="82"/>
                  </a:cubicBezTo>
                  <a:cubicBezTo>
                    <a:pt x="70" y="82"/>
                    <a:pt x="72" y="81"/>
                    <a:pt x="74" y="79"/>
                  </a:cubicBezTo>
                  <a:cubicBezTo>
                    <a:pt x="77" y="77"/>
                    <a:pt x="77" y="74"/>
                    <a:pt x="75" y="70"/>
                  </a:cubicBezTo>
                  <a:cubicBezTo>
                    <a:pt x="74" y="68"/>
                    <a:pt x="73" y="67"/>
                    <a:pt x="71" y="65"/>
                  </a:cubicBezTo>
                  <a:close/>
                  <a:moveTo>
                    <a:pt x="75" y="60"/>
                  </a:moveTo>
                  <a:cubicBezTo>
                    <a:pt x="78" y="63"/>
                    <a:pt x="80" y="67"/>
                    <a:pt x="80" y="71"/>
                  </a:cubicBezTo>
                  <a:cubicBezTo>
                    <a:pt x="80" y="75"/>
                    <a:pt x="78" y="78"/>
                    <a:pt x="75" y="81"/>
                  </a:cubicBezTo>
                  <a:cubicBezTo>
                    <a:pt x="72" y="85"/>
                    <a:pt x="69" y="86"/>
                    <a:pt x="65" y="86"/>
                  </a:cubicBezTo>
                  <a:cubicBezTo>
                    <a:pt x="62" y="86"/>
                    <a:pt x="58" y="85"/>
                    <a:pt x="55" y="82"/>
                  </a:cubicBezTo>
                  <a:cubicBezTo>
                    <a:pt x="51" y="78"/>
                    <a:pt x="49" y="73"/>
                    <a:pt x="51" y="68"/>
                  </a:cubicBezTo>
                  <a:cubicBezTo>
                    <a:pt x="52" y="66"/>
                    <a:pt x="53" y="63"/>
                    <a:pt x="55" y="61"/>
                  </a:cubicBezTo>
                  <a:cubicBezTo>
                    <a:pt x="58" y="58"/>
                    <a:pt x="62" y="56"/>
                    <a:pt x="65" y="56"/>
                  </a:cubicBezTo>
                  <a:cubicBezTo>
                    <a:pt x="68" y="56"/>
                    <a:pt x="72" y="57"/>
                    <a:pt x="75" y="60"/>
                  </a:cubicBezTo>
                  <a:close/>
                  <a:moveTo>
                    <a:pt x="47" y="80"/>
                  </a:moveTo>
                  <a:cubicBezTo>
                    <a:pt x="50" y="81"/>
                    <a:pt x="51" y="83"/>
                    <a:pt x="51" y="85"/>
                  </a:cubicBezTo>
                  <a:cubicBezTo>
                    <a:pt x="51" y="88"/>
                    <a:pt x="50" y="90"/>
                    <a:pt x="49" y="92"/>
                  </a:cubicBezTo>
                  <a:cubicBezTo>
                    <a:pt x="49" y="92"/>
                    <a:pt x="48" y="93"/>
                    <a:pt x="48" y="93"/>
                  </a:cubicBezTo>
                  <a:cubicBezTo>
                    <a:pt x="47" y="93"/>
                    <a:pt x="47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6" y="92"/>
                    <a:pt x="47" y="92"/>
                    <a:pt x="47" y="92"/>
                  </a:cubicBezTo>
                  <a:cubicBezTo>
                    <a:pt x="48" y="91"/>
                    <a:pt x="48" y="89"/>
                    <a:pt x="48" y="88"/>
                  </a:cubicBezTo>
                  <a:cubicBezTo>
                    <a:pt x="47" y="87"/>
                    <a:pt x="47" y="86"/>
                    <a:pt x="45" y="85"/>
                  </a:cubicBezTo>
                  <a:cubicBezTo>
                    <a:pt x="42" y="83"/>
                    <a:pt x="40" y="83"/>
                    <a:pt x="38" y="86"/>
                  </a:cubicBezTo>
                  <a:cubicBezTo>
                    <a:pt x="38" y="86"/>
                    <a:pt x="38" y="87"/>
                    <a:pt x="37" y="88"/>
                  </a:cubicBezTo>
                  <a:cubicBezTo>
                    <a:pt x="37" y="88"/>
                    <a:pt x="39" y="89"/>
                    <a:pt x="42" y="92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3" y="99"/>
                    <a:pt x="54" y="100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7" y="100"/>
                    <a:pt x="58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101"/>
                    <a:pt x="57" y="103"/>
                    <a:pt x="55" y="105"/>
                  </a:cubicBezTo>
                  <a:cubicBezTo>
                    <a:pt x="54" y="107"/>
                    <a:pt x="53" y="109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07"/>
                    <a:pt x="52" y="107"/>
                    <a:pt x="52" y="107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1" y="105"/>
                    <a:pt x="49" y="104"/>
                    <a:pt x="47" y="102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6" y="94"/>
                    <a:pt x="35" y="93"/>
                    <a:pt x="34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2" y="94"/>
                    <a:pt x="31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3"/>
                    <a:pt x="32" y="91"/>
                    <a:pt x="33" y="89"/>
                  </a:cubicBezTo>
                  <a:cubicBezTo>
                    <a:pt x="34" y="88"/>
                    <a:pt x="35" y="87"/>
                    <a:pt x="36" y="85"/>
                  </a:cubicBezTo>
                  <a:cubicBezTo>
                    <a:pt x="37" y="84"/>
                    <a:pt x="38" y="83"/>
                    <a:pt x="38" y="82"/>
                  </a:cubicBezTo>
                  <a:cubicBezTo>
                    <a:pt x="40" y="80"/>
                    <a:pt x="42" y="78"/>
                    <a:pt x="44" y="78"/>
                  </a:cubicBezTo>
                  <a:cubicBezTo>
                    <a:pt x="45" y="78"/>
                    <a:pt x="46" y="79"/>
                    <a:pt x="47" y="80"/>
                  </a:cubicBezTo>
                  <a:close/>
                  <a:moveTo>
                    <a:pt x="25" y="107"/>
                  </a:moveTo>
                  <a:cubicBezTo>
                    <a:pt x="25" y="107"/>
                    <a:pt x="25" y="107"/>
                    <a:pt x="25" y="107"/>
                  </a:cubicBezTo>
                  <a:cubicBezTo>
                    <a:pt x="24" y="108"/>
                    <a:pt x="24" y="109"/>
                    <a:pt x="24" y="109"/>
                  </a:cubicBezTo>
                  <a:cubicBezTo>
                    <a:pt x="24" y="109"/>
                    <a:pt x="24" y="110"/>
                    <a:pt x="24" y="110"/>
                  </a:cubicBezTo>
                  <a:cubicBezTo>
                    <a:pt x="25" y="110"/>
                    <a:pt x="27" y="111"/>
                    <a:pt x="30" y="113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42" y="118"/>
                    <a:pt x="45" y="120"/>
                    <a:pt x="47" y="120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6" y="122"/>
                    <a:pt x="46" y="123"/>
                    <a:pt x="45" y="124"/>
                  </a:cubicBezTo>
                  <a:cubicBezTo>
                    <a:pt x="40" y="125"/>
                    <a:pt x="31" y="127"/>
                    <a:pt x="19" y="130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3" y="137"/>
                    <a:pt x="35" y="138"/>
                    <a:pt x="35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7" y="138"/>
                    <a:pt x="37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38" y="138"/>
                    <a:pt x="38" y="139"/>
                    <a:pt x="37" y="140"/>
                  </a:cubicBezTo>
                  <a:cubicBezTo>
                    <a:pt x="37" y="142"/>
                    <a:pt x="36" y="143"/>
                    <a:pt x="35" y="144"/>
                  </a:cubicBezTo>
                  <a:cubicBezTo>
                    <a:pt x="35" y="144"/>
                    <a:pt x="35" y="144"/>
                    <a:pt x="35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2"/>
                    <a:pt x="35" y="141"/>
                  </a:cubicBezTo>
                  <a:cubicBezTo>
                    <a:pt x="35" y="141"/>
                    <a:pt x="35" y="141"/>
                    <a:pt x="34" y="141"/>
                  </a:cubicBezTo>
                  <a:cubicBezTo>
                    <a:pt x="34" y="140"/>
                    <a:pt x="32" y="139"/>
                    <a:pt x="29" y="138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17" y="132"/>
                    <a:pt x="15" y="131"/>
                    <a:pt x="14" y="131"/>
                  </a:cubicBezTo>
                  <a:cubicBezTo>
                    <a:pt x="14" y="131"/>
                    <a:pt x="14" y="131"/>
                    <a:pt x="13" y="132"/>
                  </a:cubicBezTo>
                  <a:cubicBezTo>
                    <a:pt x="13" y="132"/>
                    <a:pt x="13" y="132"/>
                    <a:pt x="12" y="133"/>
                  </a:cubicBezTo>
                  <a:cubicBezTo>
                    <a:pt x="12" y="134"/>
                    <a:pt x="12" y="134"/>
                    <a:pt x="12" y="134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2"/>
                    <a:pt x="12" y="131"/>
                    <a:pt x="12" y="130"/>
                  </a:cubicBezTo>
                  <a:cubicBezTo>
                    <a:pt x="13" y="128"/>
                    <a:pt x="14" y="127"/>
                    <a:pt x="14" y="126"/>
                  </a:cubicBezTo>
                  <a:cubicBezTo>
                    <a:pt x="22" y="124"/>
                    <a:pt x="30" y="122"/>
                    <a:pt x="39" y="119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6" y="113"/>
                    <a:pt x="24" y="113"/>
                    <a:pt x="23" y="112"/>
                  </a:cubicBezTo>
                  <a:cubicBezTo>
                    <a:pt x="23" y="112"/>
                    <a:pt x="23" y="112"/>
                    <a:pt x="22" y="113"/>
                  </a:cubicBezTo>
                  <a:cubicBezTo>
                    <a:pt x="22" y="113"/>
                    <a:pt x="22" y="113"/>
                    <a:pt x="21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3"/>
                    <a:pt x="21" y="111"/>
                    <a:pt x="21" y="110"/>
                  </a:cubicBezTo>
                  <a:cubicBezTo>
                    <a:pt x="22" y="109"/>
                    <a:pt x="23" y="107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lnTo>
                    <a:pt x="25" y="107"/>
                  </a:lnTo>
                  <a:close/>
                  <a:moveTo>
                    <a:pt x="36" y="146"/>
                  </a:moveTo>
                  <a:cubicBezTo>
                    <a:pt x="36" y="147"/>
                    <a:pt x="36" y="147"/>
                    <a:pt x="36" y="147"/>
                  </a:cubicBezTo>
                  <a:cubicBezTo>
                    <a:pt x="35" y="148"/>
                    <a:pt x="35" y="150"/>
                    <a:pt x="34" y="152"/>
                  </a:cubicBezTo>
                  <a:cubicBezTo>
                    <a:pt x="33" y="155"/>
                    <a:pt x="33" y="157"/>
                    <a:pt x="33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56"/>
                    <a:pt x="31" y="156"/>
                    <a:pt x="31" y="155"/>
                  </a:cubicBezTo>
                  <a:cubicBezTo>
                    <a:pt x="31" y="155"/>
                    <a:pt x="31" y="155"/>
                    <a:pt x="31" y="154"/>
                  </a:cubicBezTo>
                  <a:cubicBezTo>
                    <a:pt x="30" y="154"/>
                    <a:pt x="28" y="153"/>
                    <a:pt x="25" y="153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3" y="149"/>
                    <a:pt x="11" y="149"/>
                    <a:pt x="10" y="148"/>
                  </a:cubicBezTo>
                  <a:cubicBezTo>
                    <a:pt x="9" y="148"/>
                    <a:pt x="9" y="149"/>
                    <a:pt x="9" y="149"/>
                  </a:cubicBezTo>
                  <a:cubicBezTo>
                    <a:pt x="9" y="149"/>
                    <a:pt x="9" y="150"/>
                    <a:pt x="8" y="151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7" y="149"/>
                    <a:pt x="7" y="147"/>
                    <a:pt x="8" y="145"/>
                  </a:cubicBezTo>
                  <a:cubicBezTo>
                    <a:pt x="9" y="142"/>
                    <a:pt x="9" y="140"/>
                    <a:pt x="10" y="139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1" y="141"/>
                    <a:pt x="11" y="142"/>
                    <a:pt x="11" y="142"/>
                  </a:cubicBezTo>
                  <a:cubicBezTo>
                    <a:pt x="11" y="142"/>
                    <a:pt x="11" y="142"/>
                    <a:pt x="11" y="143"/>
                  </a:cubicBezTo>
                  <a:cubicBezTo>
                    <a:pt x="12" y="143"/>
                    <a:pt x="14" y="144"/>
                    <a:pt x="17" y="145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30" y="148"/>
                    <a:pt x="32" y="149"/>
                    <a:pt x="33" y="149"/>
                  </a:cubicBezTo>
                  <a:cubicBezTo>
                    <a:pt x="33" y="149"/>
                    <a:pt x="33" y="149"/>
                    <a:pt x="33" y="148"/>
                  </a:cubicBezTo>
                  <a:cubicBezTo>
                    <a:pt x="34" y="148"/>
                    <a:pt x="34" y="147"/>
                    <a:pt x="34" y="146"/>
                  </a:cubicBezTo>
                  <a:cubicBezTo>
                    <a:pt x="34" y="146"/>
                    <a:pt x="34" y="146"/>
                    <a:pt x="34" y="146"/>
                  </a:cubicBezTo>
                  <a:lnTo>
                    <a:pt x="36" y="146"/>
                  </a:lnTo>
                  <a:close/>
                  <a:moveTo>
                    <a:pt x="7" y="154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7" y="156"/>
                    <a:pt x="7" y="156"/>
                    <a:pt x="7" y="157"/>
                  </a:cubicBezTo>
                  <a:cubicBezTo>
                    <a:pt x="7" y="157"/>
                    <a:pt x="7" y="157"/>
                    <a:pt x="8" y="157"/>
                  </a:cubicBezTo>
                  <a:cubicBezTo>
                    <a:pt x="8" y="158"/>
                    <a:pt x="10" y="158"/>
                    <a:pt x="1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0" y="162"/>
                    <a:pt x="32" y="163"/>
                    <a:pt x="33" y="163"/>
                  </a:cubicBezTo>
                  <a:cubicBezTo>
                    <a:pt x="34" y="164"/>
                    <a:pt x="36" y="166"/>
                    <a:pt x="37" y="168"/>
                  </a:cubicBezTo>
                  <a:cubicBezTo>
                    <a:pt x="38" y="170"/>
                    <a:pt x="38" y="171"/>
                    <a:pt x="38" y="173"/>
                  </a:cubicBezTo>
                  <a:cubicBezTo>
                    <a:pt x="38" y="174"/>
                    <a:pt x="38" y="174"/>
                    <a:pt x="38" y="175"/>
                  </a:cubicBezTo>
                  <a:cubicBezTo>
                    <a:pt x="37" y="174"/>
                    <a:pt x="36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6" y="172"/>
                    <a:pt x="36" y="171"/>
                  </a:cubicBezTo>
                  <a:cubicBezTo>
                    <a:pt x="36" y="170"/>
                    <a:pt x="36" y="169"/>
                    <a:pt x="34" y="169"/>
                  </a:cubicBezTo>
                  <a:cubicBezTo>
                    <a:pt x="33" y="168"/>
                    <a:pt x="31" y="168"/>
                    <a:pt x="28" y="167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4"/>
                    <a:pt x="7" y="163"/>
                    <a:pt x="6" y="163"/>
                  </a:cubicBezTo>
                  <a:cubicBezTo>
                    <a:pt x="6" y="163"/>
                    <a:pt x="6" y="163"/>
                    <a:pt x="6" y="164"/>
                  </a:cubicBezTo>
                  <a:cubicBezTo>
                    <a:pt x="6" y="164"/>
                    <a:pt x="5" y="165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4" y="164"/>
                    <a:pt x="4" y="162"/>
                    <a:pt x="5" y="160"/>
                  </a:cubicBezTo>
                  <a:cubicBezTo>
                    <a:pt x="5" y="157"/>
                    <a:pt x="5" y="155"/>
                    <a:pt x="6" y="154"/>
                  </a:cubicBezTo>
                  <a:cubicBezTo>
                    <a:pt x="6" y="154"/>
                    <a:pt x="6" y="154"/>
                    <a:pt x="6" y="154"/>
                  </a:cubicBezTo>
                  <a:lnTo>
                    <a:pt x="7" y="154"/>
                  </a:lnTo>
                  <a:close/>
                  <a:moveTo>
                    <a:pt x="4" y="170"/>
                  </a:moveTo>
                  <a:cubicBezTo>
                    <a:pt x="4" y="170"/>
                    <a:pt x="4" y="170"/>
                    <a:pt x="4" y="170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4" y="173"/>
                    <a:pt x="4" y="173"/>
                    <a:pt x="5" y="173"/>
                  </a:cubicBezTo>
                  <a:cubicBezTo>
                    <a:pt x="6" y="173"/>
                    <a:pt x="8" y="174"/>
                    <a:pt x="11" y="174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24" y="175"/>
                    <a:pt x="28" y="175"/>
                    <a:pt x="30" y="175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29" y="177"/>
                    <a:pt x="29" y="178"/>
                    <a:pt x="29" y="179"/>
                  </a:cubicBezTo>
                  <a:cubicBezTo>
                    <a:pt x="25" y="182"/>
                    <a:pt x="17" y="187"/>
                    <a:pt x="6" y="194"/>
                  </a:cubicBezTo>
                  <a:cubicBezTo>
                    <a:pt x="19" y="196"/>
                    <a:pt x="19" y="196"/>
                    <a:pt x="19" y="196"/>
                  </a:cubicBezTo>
                  <a:cubicBezTo>
                    <a:pt x="22" y="196"/>
                    <a:pt x="24" y="196"/>
                    <a:pt x="25" y="196"/>
                  </a:cubicBezTo>
                  <a:cubicBezTo>
                    <a:pt x="25" y="196"/>
                    <a:pt x="26" y="196"/>
                    <a:pt x="26" y="195"/>
                  </a:cubicBezTo>
                  <a:cubicBezTo>
                    <a:pt x="26" y="195"/>
                    <a:pt x="26" y="194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8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8" y="193"/>
                  </a:cubicBezTo>
                  <a:cubicBezTo>
                    <a:pt x="27" y="195"/>
                    <a:pt x="27" y="196"/>
                    <a:pt x="27" y="197"/>
                  </a:cubicBezTo>
                  <a:cubicBezTo>
                    <a:pt x="27" y="199"/>
                    <a:pt x="27" y="200"/>
                    <a:pt x="27" y="202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0"/>
                    <a:pt x="25" y="199"/>
                    <a:pt x="25" y="19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4" y="198"/>
                    <a:pt x="22" y="198"/>
                    <a:pt x="19" y="198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6" y="197"/>
                    <a:pt x="4" y="197"/>
                    <a:pt x="3" y="197"/>
                  </a:cubicBezTo>
                  <a:cubicBezTo>
                    <a:pt x="2" y="197"/>
                    <a:pt x="2" y="197"/>
                    <a:pt x="2" y="197"/>
                  </a:cubicBezTo>
                  <a:cubicBezTo>
                    <a:pt x="2" y="197"/>
                    <a:pt x="2" y="198"/>
                    <a:pt x="2" y="199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198"/>
                    <a:pt x="0" y="197"/>
                    <a:pt x="0" y="196"/>
                  </a:cubicBezTo>
                  <a:cubicBezTo>
                    <a:pt x="1" y="194"/>
                    <a:pt x="1" y="193"/>
                    <a:pt x="1" y="192"/>
                  </a:cubicBezTo>
                  <a:cubicBezTo>
                    <a:pt x="7" y="188"/>
                    <a:pt x="14" y="183"/>
                    <a:pt x="22" y="177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7" y="176"/>
                    <a:pt x="5" y="176"/>
                    <a:pt x="5" y="176"/>
                  </a:cubicBezTo>
                  <a:cubicBezTo>
                    <a:pt x="4" y="176"/>
                    <a:pt x="4" y="176"/>
                    <a:pt x="4" y="177"/>
                  </a:cubicBezTo>
                  <a:cubicBezTo>
                    <a:pt x="4" y="177"/>
                    <a:pt x="4" y="177"/>
                    <a:pt x="3" y="179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2" y="179"/>
                    <a:pt x="2" y="179"/>
                    <a:pt x="2" y="179"/>
                  </a:cubicBezTo>
                  <a:cubicBezTo>
                    <a:pt x="2" y="179"/>
                    <a:pt x="2" y="179"/>
                    <a:pt x="2" y="179"/>
                  </a:cubicBezTo>
                  <a:cubicBezTo>
                    <a:pt x="2" y="177"/>
                    <a:pt x="2" y="176"/>
                    <a:pt x="2" y="175"/>
                  </a:cubicBezTo>
                  <a:cubicBezTo>
                    <a:pt x="2" y="173"/>
                    <a:pt x="2" y="171"/>
                    <a:pt x="2" y="170"/>
                  </a:cubicBezTo>
                  <a:cubicBezTo>
                    <a:pt x="3" y="170"/>
                    <a:pt x="3" y="170"/>
                    <a:pt x="3" y="170"/>
                  </a:cubicBezTo>
                  <a:lnTo>
                    <a:pt x="4" y="170"/>
                  </a:lnTo>
                  <a:close/>
                  <a:moveTo>
                    <a:pt x="19" y="216"/>
                  </a:moveTo>
                  <a:cubicBezTo>
                    <a:pt x="9" y="221"/>
                    <a:pt x="9" y="221"/>
                    <a:pt x="9" y="221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20" y="223"/>
                    <a:pt x="20" y="222"/>
                    <a:pt x="19" y="220"/>
                  </a:cubicBezTo>
                  <a:cubicBezTo>
                    <a:pt x="19" y="218"/>
                    <a:pt x="19" y="217"/>
                    <a:pt x="19" y="216"/>
                  </a:cubicBezTo>
                  <a:close/>
                  <a:moveTo>
                    <a:pt x="28" y="203"/>
                  </a:moveTo>
                  <a:cubicBezTo>
                    <a:pt x="28" y="203"/>
                    <a:pt x="28" y="203"/>
                    <a:pt x="28" y="203"/>
                  </a:cubicBezTo>
                  <a:cubicBezTo>
                    <a:pt x="28" y="206"/>
                    <a:pt x="28" y="207"/>
                    <a:pt x="28" y="208"/>
                  </a:cubicBezTo>
                  <a:cubicBezTo>
                    <a:pt x="29" y="210"/>
                    <a:pt x="29" y="213"/>
                    <a:pt x="29" y="215"/>
                  </a:cubicBezTo>
                  <a:cubicBezTo>
                    <a:pt x="29" y="215"/>
                    <a:pt x="29" y="215"/>
                    <a:pt x="29" y="215"/>
                  </a:cubicBezTo>
                  <a:cubicBezTo>
                    <a:pt x="28" y="215"/>
                    <a:pt x="28" y="215"/>
                    <a:pt x="28" y="215"/>
                  </a:cubicBezTo>
                  <a:cubicBezTo>
                    <a:pt x="28" y="215"/>
                    <a:pt x="28" y="215"/>
                    <a:pt x="28" y="215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7" y="212"/>
                    <a:pt x="27" y="212"/>
                    <a:pt x="26" y="212"/>
                  </a:cubicBezTo>
                  <a:cubicBezTo>
                    <a:pt x="26" y="212"/>
                    <a:pt x="26" y="212"/>
                    <a:pt x="25" y="213"/>
                  </a:cubicBezTo>
                  <a:cubicBezTo>
                    <a:pt x="21" y="215"/>
                    <a:pt x="21" y="215"/>
                    <a:pt x="21" y="215"/>
                  </a:cubicBezTo>
                  <a:cubicBezTo>
                    <a:pt x="21" y="217"/>
                    <a:pt x="21" y="218"/>
                    <a:pt x="21" y="220"/>
                  </a:cubicBezTo>
                  <a:cubicBezTo>
                    <a:pt x="22" y="221"/>
                    <a:pt x="22" y="223"/>
                    <a:pt x="22" y="225"/>
                  </a:cubicBezTo>
                  <a:cubicBezTo>
                    <a:pt x="24" y="225"/>
                    <a:pt x="24" y="225"/>
                    <a:pt x="24" y="225"/>
                  </a:cubicBezTo>
                  <a:cubicBezTo>
                    <a:pt x="26" y="226"/>
                    <a:pt x="27" y="226"/>
                    <a:pt x="28" y="226"/>
                  </a:cubicBezTo>
                  <a:cubicBezTo>
                    <a:pt x="28" y="226"/>
                    <a:pt x="29" y="225"/>
                    <a:pt x="29" y="225"/>
                  </a:cubicBezTo>
                  <a:cubicBezTo>
                    <a:pt x="29" y="224"/>
                    <a:pt x="29" y="224"/>
                    <a:pt x="29" y="223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30" y="222"/>
                    <a:pt x="30" y="222"/>
                    <a:pt x="30" y="222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30" y="225"/>
                    <a:pt x="31" y="226"/>
                    <a:pt x="31" y="227"/>
                  </a:cubicBezTo>
                  <a:cubicBezTo>
                    <a:pt x="31" y="228"/>
                    <a:pt x="31" y="229"/>
                    <a:pt x="31" y="231"/>
                  </a:cubicBezTo>
                  <a:cubicBezTo>
                    <a:pt x="31" y="231"/>
                    <a:pt x="31" y="231"/>
                    <a:pt x="31" y="231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29" y="230"/>
                    <a:pt x="29" y="229"/>
                    <a:pt x="29" y="229"/>
                  </a:cubicBezTo>
                  <a:cubicBezTo>
                    <a:pt x="28" y="229"/>
                    <a:pt x="25" y="228"/>
                    <a:pt x="20" y="226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6" y="223"/>
                    <a:pt x="5" y="222"/>
                    <a:pt x="3" y="222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6" y="206"/>
                    <a:pt x="26" y="205"/>
                    <a:pt x="26" y="205"/>
                  </a:cubicBezTo>
                  <a:cubicBezTo>
                    <a:pt x="26" y="205"/>
                    <a:pt x="26" y="204"/>
                    <a:pt x="26" y="203"/>
                  </a:cubicBezTo>
                  <a:cubicBezTo>
                    <a:pt x="26" y="203"/>
                    <a:pt x="26" y="203"/>
                    <a:pt x="26" y="203"/>
                  </a:cubicBezTo>
                  <a:lnTo>
                    <a:pt x="28" y="203"/>
                  </a:lnTo>
                  <a:close/>
                  <a:moveTo>
                    <a:pt x="31" y="232"/>
                  </a:move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2" y="235"/>
                    <a:pt x="33" y="238"/>
                  </a:cubicBezTo>
                  <a:cubicBezTo>
                    <a:pt x="33" y="241"/>
                    <a:pt x="34" y="243"/>
                    <a:pt x="34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3"/>
                    <a:pt x="32" y="242"/>
                    <a:pt x="32" y="242"/>
                  </a:cubicBezTo>
                  <a:cubicBezTo>
                    <a:pt x="32" y="242"/>
                    <a:pt x="31" y="241"/>
                    <a:pt x="31" y="242"/>
                  </a:cubicBezTo>
                  <a:cubicBezTo>
                    <a:pt x="30" y="242"/>
                    <a:pt x="28" y="242"/>
                    <a:pt x="25" y="243"/>
                  </a:cubicBezTo>
                  <a:cubicBezTo>
                    <a:pt x="15" y="245"/>
                    <a:pt x="15" y="245"/>
                    <a:pt x="15" y="245"/>
                  </a:cubicBezTo>
                  <a:cubicBezTo>
                    <a:pt x="12" y="246"/>
                    <a:pt x="11" y="246"/>
                    <a:pt x="10" y="246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9" y="247"/>
                    <a:pt x="9" y="248"/>
                    <a:pt x="9" y="249"/>
                  </a:cubicBezTo>
                  <a:cubicBezTo>
                    <a:pt x="9" y="250"/>
                    <a:pt x="9" y="250"/>
                    <a:pt x="9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7" y="247"/>
                    <a:pt x="7" y="244"/>
                  </a:cubicBezTo>
                  <a:cubicBezTo>
                    <a:pt x="6" y="241"/>
                    <a:pt x="6" y="240"/>
                    <a:pt x="5" y="238"/>
                  </a:cubicBezTo>
                  <a:cubicBezTo>
                    <a:pt x="5" y="238"/>
                    <a:pt x="5" y="238"/>
                    <a:pt x="5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7" y="240"/>
                    <a:pt x="7" y="240"/>
                  </a:cubicBezTo>
                  <a:cubicBezTo>
                    <a:pt x="8" y="240"/>
                    <a:pt x="8" y="241"/>
                    <a:pt x="8" y="241"/>
                  </a:cubicBezTo>
                  <a:cubicBezTo>
                    <a:pt x="9" y="241"/>
                    <a:pt x="11" y="240"/>
                    <a:pt x="14" y="240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7" y="237"/>
                    <a:pt x="29" y="236"/>
                    <a:pt x="30" y="236"/>
                  </a:cubicBezTo>
                  <a:cubicBezTo>
                    <a:pt x="30" y="236"/>
                    <a:pt x="30" y="235"/>
                    <a:pt x="30" y="235"/>
                  </a:cubicBezTo>
                  <a:cubicBezTo>
                    <a:pt x="30" y="235"/>
                    <a:pt x="30" y="234"/>
                    <a:pt x="30" y="233"/>
                  </a:cubicBezTo>
                  <a:cubicBezTo>
                    <a:pt x="30" y="232"/>
                    <a:pt x="30" y="232"/>
                    <a:pt x="30" y="232"/>
                  </a:cubicBezTo>
                  <a:lnTo>
                    <a:pt x="31" y="232"/>
                  </a:lnTo>
                  <a:close/>
                  <a:moveTo>
                    <a:pt x="9" y="254"/>
                  </a:moveTo>
                  <a:cubicBezTo>
                    <a:pt x="10" y="254"/>
                    <a:pt x="11" y="254"/>
                    <a:pt x="12" y="253"/>
                  </a:cubicBezTo>
                  <a:cubicBezTo>
                    <a:pt x="15" y="252"/>
                    <a:pt x="15" y="252"/>
                    <a:pt x="15" y="252"/>
                  </a:cubicBezTo>
                  <a:cubicBezTo>
                    <a:pt x="15" y="252"/>
                    <a:pt x="15" y="252"/>
                    <a:pt x="15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4" y="254"/>
                    <a:pt x="13" y="255"/>
                    <a:pt x="13" y="255"/>
                  </a:cubicBezTo>
                  <a:cubicBezTo>
                    <a:pt x="13" y="255"/>
                    <a:pt x="12" y="256"/>
                    <a:pt x="13" y="256"/>
                  </a:cubicBezTo>
                  <a:cubicBezTo>
                    <a:pt x="13" y="257"/>
                    <a:pt x="13" y="258"/>
                    <a:pt x="14" y="260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5" y="262"/>
                    <a:pt x="17" y="261"/>
                    <a:pt x="20" y="260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3" y="255"/>
                    <a:pt x="35" y="255"/>
                    <a:pt x="35" y="254"/>
                  </a:cubicBezTo>
                  <a:cubicBezTo>
                    <a:pt x="36" y="254"/>
                    <a:pt x="36" y="254"/>
                    <a:pt x="36" y="253"/>
                  </a:cubicBezTo>
                  <a:cubicBezTo>
                    <a:pt x="36" y="253"/>
                    <a:pt x="36" y="252"/>
                    <a:pt x="35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6" y="250"/>
                    <a:pt x="36" y="250"/>
                    <a:pt x="36" y="250"/>
                  </a:cubicBezTo>
                  <a:cubicBezTo>
                    <a:pt x="37" y="250"/>
                    <a:pt x="37" y="250"/>
                    <a:pt x="37" y="250"/>
                  </a:cubicBezTo>
                  <a:cubicBezTo>
                    <a:pt x="37" y="252"/>
                    <a:pt x="38" y="254"/>
                    <a:pt x="39" y="256"/>
                  </a:cubicBezTo>
                  <a:cubicBezTo>
                    <a:pt x="40" y="259"/>
                    <a:pt x="40" y="260"/>
                    <a:pt x="41" y="261"/>
                  </a:cubicBezTo>
                  <a:cubicBezTo>
                    <a:pt x="41" y="262"/>
                    <a:pt x="41" y="262"/>
                    <a:pt x="41" y="262"/>
                  </a:cubicBezTo>
                  <a:cubicBezTo>
                    <a:pt x="40" y="262"/>
                    <a:pt x="40" y="262"/>
                    <a:pt x="40" y="262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261"/>
                    <a:pt x="39" y="260"/>
                    <a:pt x="38" y="260"/>
                  </a:cubicBezTo>
                  <a:cubicBezTo>
                    <a:pt x="38" y="260"/>
                    <a:pt x="38" y="260"/>
                    <a:pt x="37" y="260"/>
                  </a:cubicBezTo>
                  <a:cubicBezTo>
                    <a:pt x="37" y="260"/>
                    <a:pt x="35" y="260"/>
                    <a:pt x="32" y="262"/>
                  </a:cubicBezTo>
                  <a:cubicBezTo>
                    <a:pt x="22" y="265"/>
                    <a:pt x="22" y="265"/>
                    <a:pt x="22" y="265"/>
                  </a:cubicBezTo>
                  <a:cubicBezTo>
                    <a:pt x="19" y="267"/>
                    <a:pt x="17" y="267"/>
                    <a:pt x="17" y="267"/>
                  </a:cubicBezTo>
                  <a:cubicBezTo>
                    <a:pt x="18" y="270"/>
                    <a:pt x="18" y="270"/>
                    <a:pt x="18" y="270"/>
                  </a:cubicBezTo>
                  <a:cubicBezTo>
                    <a:pt x="19" y="272"/>
                    <a:pt x="19" y="273"/>
                    <a:pt x="19" y="274"/>
                  </a:cubicBezTo>
                  <a:cubicBezTo>
                    <a:pt x="20" y="274"/>
                    <a:pt x="20" y="274"/>
                    <a:pt x="20" y="274"/>
                  </a:cubicBezTo>
                  <a:cubicBezTo>
                    <a:pt x="20" y="274"/>
                    <a:pt x="20" y="274"/>
                    <a:pt x="21" y="274"/>
                  </a:cubicBezTo>
                  <a:cubicBezTo>
                    <a:pt x="22" y="274"/>
                    <a:pt x="22" y="273"/>
                    <a:pt x="23" y="273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4" y="274"/>
                    <a:pt x="24" y="274"/>
                    <a:pt x="24" y="274"/>
                  </a:cubicBezTo>
                  <a:cubicBezTo>
                    <a:pt x="24" y="275"/>
                    <a:pt x="24" y="275"/>
                    <a:pt x="24" y="275"/>
                  </a:cubicBezTo>
                  <a:cubicBezTo>
                    <a:pt x="21" y="276"/>
                    <a:pt x="21" y="276"/>
                    <a:pt x="21" y="276"/>
                  </a:cubicBezTo>
                  <a:cubicBezTo>
                    <a:pt x="20" y="276"/>
                    <a:pt x="19" y="277"/>
                    <a:pt x="18" y="277"/>
                  </a:cubicBezTo>
                  <a:cubicBezTo>
                    <a:pt x="18" y="277"/>
                    <a:pt x="18" y="277"/>
                    <a:pt x="18" y="277"/>
                  </a:cubicBezTo>
                  <a:cubicBezTo>
                    <a:pt x="18" y="276"/>
                    <a:pt x="17" y="274"/>
                    <a:pt x="15" y="269"/>
                  </a:cubicBezTo>
                  <a:cubicBezTo>
                    <a:pt x="12" y="262"/>
                    <a:pt x="12" y="262"/>
                    <a:pt x="12" y="262"/>
                  </a:cubicBezTo>
                  <a:cubicBezTo>
                    <a:pt x="11" y="258"/>
                    <a:pt x="10" y="255"/>
                    <a:pt x="9" y="254"/>
                  </a:cubicBezTo>
                  <a:close/>
                  <a:moveTo>
                    <a:pt x="367" y="185"/>
                  </a:moveTo>
                  <a:cubicBezTo>
                    <a:pt x="367" y="185"/>
                    <a:pt x="367" y="185"/>
                    <a:pt x="367" y="185"/>
                  </a:cubicBezTo>
                  <a:cubicBezTo>
                    <a:pt x="367" y="185"/>
                    <a:pt x="367" y="185"/>
                    <a:pt x="367" y="184"/>
                  </a:cubicBezTo>
                  <a:cubicBezTo>
                    <a:pt x="367" y="183"/>
                    <a:pt x="367" y="181"/>
                    <a:pt x="367" y="181"/>
                  </a:cubicBezTo>
                  <a:cubicBezTo>
                    <a:pt x="366" y="180"/>
                    <a:pt x="366" y="179"/>
                    <a:pt x="366" y="178"/>
                  </a:cubicBezTo>
                  <a:cubicBezTo>
                    <a:pt x="366" y="178"/>
                    <a:pt x="367" y="178"/>
                    <a:pt x="367" y="177"/>
                  </a:cubicBezTo>
                  <a:cubicBezTo>
                    <a:pt x="375" y="171"/>
                    <a:pt x="375" y="171"/>
                    <a:pt x="375" y="171"/>
                  </a:cubicBezTo>
                  <a:cubicBezTo>
                    <a:pt x="377" y="169"/>
                    <a:pt x="377" y="169"/>
                    <a:pt x="377" y="169"/>
                  </a:cubicBezTo>
                  <a:cubicBezTo>
                    <a:pt x="378" y="168"/>
                    <a:pt x="378" y="168"/>
                    <a:pt x="378" y="167"/>
                  </a:cubicBezTo>
                  <a:cubicBezTo>
                    <a:pt x="379" y="168"/>
                    <a:pt x="379" y="168"/>
                    <a:pt x="379" y="168"/>
                  </a:cubicBezTo>
                  <a:cubicBezTo>
                    <a:pt x="379" y="168"/>
                    <a:pt x="379" y="168"/>
                    <a:pt x="379" y="168"/>
                  </a:cubicBezTo>
                  <a:cubicBezTo>
                    <a:pt x="379" y="169"/>
                    <a:pt x="380" y="170"/>
                    <a:pt x="380" y="171"/>
                  </a:cubicBezTo>
                  <a:cubicBezTo>
                    <a:pt x="381" y="172"/>
                    <a:pt x="381" y="172"/>
                    <a:pt x="382" y="173"/>
                  </a:cubicBezTo>
                  <a:cubicBezTo>
                    <a:pt x="383" y="173"/>
                    <a:pt x="384" y="173"/>
                    <a:pt x="386" y="173"/>
                  </a:cubicBezTo>
                  <a:cubicBezTo>
                    <a:pt x="388" y="173"/>
                    <a:pt x="389" y="172"/>
                    <a:pt x="390" y="170"/>
                  </a:cubicBezTo>
                  <a:cubicBezTo>
                    <a:pt x="390" y="169"/>
                    <a:pt x="390" y="168"/>
                    <a:pt x="390" y="167"/>
                  </a:cubicBezTo>
                  <a:cubicBezTo>
                    <a:pt x="390" y="166"/>
                    <a:pt x="389" y="165"/>
                    <a:pt x="389" y="165"/>
                  </a:cubicBezTo>
                  <a:cubicBezTo>
                    <a:pt x="388" y="165"/>
                    <a:pt x="386" y="165"/>
                    <a:pt x="383" y="165"/>
                  </a:cubicBezTo>
                  <a:cubicBezTo>
                    <a:pt x="373" y="167"/>
                    <a:pt x="373" y="167"/>
                    <a:pt x="373" y="167"/>
                  </a:cubicBezTo>
                  <a:cubicBezTo>
                    <a:pt x="370" y="167"/>
                    <a:pt x="368" y="168"/>
                    <a:pt x="367" y="168"/>
                  </a:cubicBezTo>
                  <a:cubicBezTo>
                    <a:pt x="367" y="168"/>
                    <a:pt x="367" y="168"/>
                    <a:pt x="367" y="169"/>
                  </a:cubicBezTo>
                  <a:cubicBezTo>
                    <a:pt x="367" y="169"/>
                    <a:pt x="367" y="170"/>
                    <a:pt x="367" y="171"/>
                  </a:cubicBezTo>
                  <a:cubicBezTo>
                    <a:pt x="366" y="171"/>
                    <a:pt x="366" y="171"/>
                    <a:pt x="366" y="171"/>
                  </a:cubicBezTo>
                  <a:cubicBezTo>
                    <a:pt x="365" y="171"/>
                    <a:pt x="365" y="171"/>
                    <a:pt x="365" y="171"/>
                  </a:cubicBezTo>
                  <a:cubicBezTo>
                    <a:pt x="365" y="171"/>
                    <a:pt x="365" y="171"/>
                    <a:pt x="365" y="171"/>
                  </a:cubicBezTo>
                  <a:cubicBezTo>
                    <a:pt x="365" y="170"/>
                    <a:pt x="365" y="168"/>
                    <a:pt x="364" y="165"/>
                  </a:cubicBezTo>
                  <a:cubicBezTo>
                    <a:pt x="364" y="163"/>
                    <a:pt x="364" y="161"/>
                    <a:pt x="363" y="159"/>
                  </a:cubicBezTo>
                  <a:cubicBezTo>
                    <a:pt x="364" y="159"/>
                    <a:pt x="364" y="159"/>
                    <a:pt x="364" y="159"/>
                  </a:cubicBezTo>
                  <a:cubicBezTo>
                    <a:pt x="365" y="159"/>
                    <a:pt x="365" y="159"/>
                    <a:pt x="365" y="159"/>
                  </a:cubicBezTo>
                  <a:cubicBezTo>
                    <a:pt x="365" y="159"/>
                    <a:pt x="365" y="159"/>
                    <a:pt x="365" y="159"/>
                  </a:cubicBezTo>
                  <a:cubicBezTo>
                    <a:pt x="365" y="161"/>
                    <a:pt x="365" y="161"/>
                    <a:pt x="366" y="161"/>
                  </a:cubicBezTo>
                  <a:cubicBezTo>
                    <a:pt x="366" y="162"/>
                    <a:pt x="366" y="162"/>
                    <a:pt x="366" y="162"/>
                  </a:cubicBezTo>
                  <a:cubicBezTo>
                    <a:pt x="367" y="162"/>
                    <a:pt x="369" y="162"/>
                    <a:pt x="372" y="161"/>
                  </a:cubicBezTo>
                  <a:cubicBezTo>
                    <a:pt x="382" y="160"/>
                    <a:pt x="382" y="160"/>
                    <a:pt x="382" y="160"/>
                  </a:cubicBezTo>
                  <a:cubicBezTo>
                    <a:pt x="385" y="160"/>
                    <a:pt x="387" y="159"/>
                    <a:pt x="388" y="159"/>
                  </a:cubicBezTo>
                  <a:cubicBezTo>
                    <a:pt x="388" y="159"/>
                    <a:pt x="389" y="159"/>
                    <a:pt x="389" y="158"/>
                  </a:cubicBezTo>
                  <a:cubicBezTo>
                    <a:pt x="389" y="158"/>
                    <a:pt x="389" y="157"/>
                    <a:pt x="389" y="156"/>
                  </a:cubicBezTo>
                  <a:cubicBezTo>
                    <a:pt x="389" y="156"/>
                    <a:pt x="389" y="156"/>
                    <a:pt x="389" y="156"/>
                  </a:cubicBezTo>
                  <a:cubicBezTo>
                    <a:pt x="390" y="156"/>
                    <a:pt x="390" y="156"/>
                    <a:pt x="390" y="156"/>
                  </a:cubicBezTo>
                  <a:cubicBezTo>
                    <a:pt x="390" y="156"/>
                    <a:pt x="390" y="156"/>
                    <a:pt x="390" y="156"/>
                  </a:cubicBezTo>
                  <a:cubicBezTo>
                    <a:pt x="390" y="157"/>
                    <a:pt x="391" y="159"/>
                    <a:pt x="391" y="162"/>
                  </a:cubicBezTo>
                  <a:cubicBezTo>
                    <a:pt x="391" y="163"/>
                    <a:pt x="391" y="164"/>
                    <a:pt x="392" y="165"/>
                  </a:cubicBezTo>
                  <a:cubicBezTo>
                    <a:pt x="392" y="167"/>
                    <a:pt x="392" y="169"/>
                    <a:pt x="392" y="170"/>
                  </a:cubicBezTo>
                  <a:cubicBezTo>
                    <a:pt x="393" y="172"/>
                    <a:pt x="393" y="173"/>
                    <a:pt x="392" y="174"/>
                  </a:cubicBezTo>
                  <a:cubicBezTo>
                    <a:pt x="392" y="176"/>
                    <a:pt x="391" y="177"/>
                    <a:pt x="390" y="178"/>
                  </a:cubicBezTo>
                  <a:cubicBezTo>
                    <a:pt x="389" y="178"/>
                    <a:pt x="389" y="178"/>
                    <a:pt x="388" y="178"/>
                  </a:cubicBezTo>
                  <a:cubicBezTo>
                    <a:pt x="384" y="179"/>
                    <a:pt x="382" y="177"/>
                    <a:pt x="380" y="173"/>
                  </a:cubicBezTo>
                  <a:cubicBezTo>
                    <a:pt x="379" y="174"/>
                    <a:pt x="378" y="175"/>
                    <a:pt x="377" y="176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0" y="182"/>
                    <a:pt x="369" y="183"/>
                    <a:pt x="369" y="184"/>
                  </a:cubicBezTo>
                  <a:cubicBezTo>
                    <a:pt x="369" y="184"/>
                    <a:pt x="368" y="184"/>
                    <a:pt x="369" y="185"/>
                  </a:cubicBezTo>
                  <a:cubicBezTo>
                    <a:pt x="368" y="185"/>
                    <a:pt x="368" y="185"/>
                    <a:pt x="368" y="185"/>
                  </a:cubicBezTo>
                  <a:lnTo>
                    <a:pt x="367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íśḻíďe"/>
            <p:cNvSpPr/>
            <p:nvPr userDrawn="1"/>
          </p:nvSpPr>
          <p:spPr bwMode="auto">
            <a:xfrm>
              <a:off x="9809537" y="332649"/>
              <a:ext cx="223942" cy="274887"/>
            </a:xfrm>
            <a:custGeom>
              <a:avLst/>
              <a:gdLst>
                <a:gd name="T0" fmla="*/ 43 w 238"/>
                <a:gd name="T1" fmla="*/ 113 h 291"/>
                <a:gd name="T2" fmla="*/ 119 w 238"/>
                <a:gd name="T3" fmla="*/ 16 h 291"/>
                <a:gd name="T4" fmla="*/ 196 w 238"/>
                <a:gd name="T5" fmla="*/ 113 h 291"/>
                <a:gd name="T6" fmla="*/ 36 w 238"/>
                <a:gd name="T7" fmla="*/ 26 h 291"/>
                <a:gd name="T8" fmla="*/ 11 w 238"/>
                <a:gd name="T9" fmla="*/ 131 h 291"/>
                <a:gd name="T10" fmla="*/ 238 w 238"/>
                <a:gd name="T11" fmla="*/ 131 h 291"/>
                <a:gd name="T12" fmla="*/ 207 w 238"/>
                <a:gd name="T13" fmla="*/ 114 h 291"/>
                <a:gd name="T14" fmla="*/ 119 w 238"/>
                <a:gd name="T15" fmla="*/ 0 h 291"/>
                <a:gd name="T16" fmla="*/ 175 w 238"/>
                <a:gd name="T17" fmla="*/ 61 h 291"/>
                <a:gd name="T18" fmla="*/ 143 w 238"/>
                <a:gd name="T19" fmla="*/ 94 h 291"/>
                <a:gd name="T20" fmla="*/ 175 w 238"/>
                <a:gd name="T21" fmla="*/ 155 h 291"/>
                <a:gd name="T22" fmla="*/ 143 w 238"/>
                <a:gd name="T23" fmla="*/ 174 h 291"/>
                <a:gd name="T24" fmla="*/ 127 w 238"/>
                <a:gd name="T25" fmla="*/ 110 h 291"/>
                <a:gd name="T26" fmla="*/ 64 w 238"/>
                <a:gd name="T27" fmla="*/ 174 h 291"/>
                <a:gd name="T28" fmla="*/ 80 w 238"/>
                <a:gd name="T29" fmla="*/ 155 h 291"/>
                <a:gd name="T30" fmla="*/ 80 w 238"/>
                <a:gd name="T31" fmla="*/ 94 h 291"/>
                <a:gd name="T32" fmla="*/ 64 w 238"/>
                <a:gd name="T33" fmla="*/ 78 h 291"/>
                <a:gd name="T34" fmla="*/ 171 w 238"/>
                <a:gd name="T35" fmla="*/ 219 h 291"/>
                <a:gd name="T36" fmla="*/ 163 w 238"/>
                <a:gd name="T37" fmla="*/ 220 h 291"/>
                <a:gd name="T38" fmla="*/ 157 w 238"/>
                <a:gd name="T39" fmla="*/ 221 h 291"/>
                <a:gd name="T40" fmla="*/ 160 w 238"/>
                <a:gd name="T41" fmla="*/ 217 h 291"/>
                <a:gd name="T42" fmla="*/ 167 w 238"/>
                <a:gd name="T43" fmla="*/ 218 h 291"/>
                <a:gd name="T44" fmla="*/ 173 w 238"/>
                <a:gd name="T45" fmla="*/ 216 h 291"/>
                <a:gd name="T46" fmla="*/ 137 w 238"/>
                <a:gd name="T47" fmla="*/ 224 h 291"/>
                <a:gd name="T48" fmla="*/ 145 w 238"/>
                <a:gd name="T49" fmla="*/ 220 h 291"/>
                <a:gd name="T50" fmla="*/ 148 w 238"/>
                <a:gd name="T51" fmla="*/ 212 h 291"/>
                <a:gd name="T52" fmla="*/ 142 w 238"/>
                <a:gd name="T53" fmla="*/ 214 h 291"/>
                <a:gd name="T54" fmla="*/ 138 w 238"/>
                <a:gd name="T55" fmla="*/ 216 h 291"/>
                <a:gd name="T56" fmla="*/ 143 w 238"/>
                <a:gd name="T57" fmla="*/ 211 h 291"/>
                <a:gd name="T58" fmla="*/ 150 w 238"/>
                <a:gd name="T59" fmla="*/ 217 h 291"/>
                <a:gd name="T60" fmla="*/ 140 w 238"/>
                <a:gd name="T61" fmla="*/ 223 h 291"/>
                <a:gd name="T62" fmla="*/ 131 w 238"/>
                <a:gd name="T63" fmla="*/ 227 h 291"/>
                <a:gd name="T64" fmla="*/ 123 w 238"/>
                <a:gd name="T65" fmla="*/ 226 h 291"/>
                <a:gd name="T66" fmla="*/ 124 w 238"/>
                <a:gd name="T67" fmla="*/ 213 h 291"/>
                <a:gd name="T68" fmla="*/ 130 w 238"/>
                <a:gd name="T69" fmla="*/ 210 h 291"/>
                <a:gd name="T70" fmla="*/ 128 w 238"/>
                <a:gd name="T71" fmla="*/ 224 h 291"/>
                <a:gd name="T72" fmla="*/ 131 w 238"/>
                <a:gd name="T73" fmla="*/ 226 h 291"/>
                <a:gd name="T74" fmla="*/ 111 w 238"/>
                <a:gd name="T75" fmla="*/ 211 h 291"/>
                <a:gd name="T76" fmla="*/ 109 w 238"/>
                <a:gd name="T77" fmla="*/ 223 h 291"/>
                <a:gd name="T78" fmla="*/ 113 w 238"/>
                <a:gd name="T79" fmla="*/ 220 h 291"/>
                <a:gd name="T80" fmla="*/ 115 w 238"/>
                <a:gd name="T81" fmla="*/ 224 h 291"/>
                <a:gd name="T82" fmla="*/ 102 w 238"/>
                <a:gd name="T83" fmla="*/ 231 h 291"/>
                <a:gd name="T84" fmla="*/ 110 w 238"/>
                <a:gd name="T85" fmla="*/ 224 h 291"/>
                <a:gd name="T86" fmla="*/ 106 w 238"/>
                <a:gd name="T87" fmla="*/ 212 h 291"/>
                <a:gd name="T88" fmla="*/ 96 w 238"/>
                <a:gd name="T89" fmla="*/ 227 h 291"/>
                <a:gd name="T90" fmla="*/ 89 w 238"/>
                <a:gd name="T91" fmla="*/ 226 h 291"/>
                <a:gd name="T92" fmla="*/ 89 w 238"/>
                <a:gd name="T93" fmla="*/ 213 h 291"/>
                <a:gd name="T94" fmla="*/ 96 w 238"/>
                <a:gd name="T95" fmla="*/ 210 h 291"/>
                <a:gd name="T96" fmla="*/ 93 w 238"/>
                <a:gd name="T97" fmla="*/ 224 h 291"/>
                <a:gd name="T98" fmla="*/ 97 w 238"/>
                <a:gd name="T99" fmla="*/ 226 h 291"/>
                <a:gd name="T100" fmla="*/ 81 w 238"/>
                <a:gd name="T101" fmla="*/ 219 h 291"/>
                <a:gd name="T102" fmla="*/ 73 w 238"/>
                <a:gd name="T103" fmla="*/ 220 h 291"/>
                <a:gd name="T104" fmla="*/ 67 w 238"/>
                <a:gd name="T105" fmla="*/ 221 h 291"/>
                <a:gd name="T106" fmla="*/ 70 w 238"/>
                <a:gd name="T107" fmla="*/ 217 h 291"/>
                <a:gd name="T108" fmla="*/ 77 w 238"/>
                <a:gd name="T109" fmla="*/ 218 h 291"/>
                <a:gd name="T110" fmla="*/ 83 w 238"/>
                <a:gd name="T111" fmla="*/ 216 h 291"/>
                <a:gd name="T112" fmla="*/ 22 w 238"/>
                <a:gd name="T113" fmla="*/ 151 h 291"/>
                <a:gd name="T114" fmla="*/ 185 w 238"/>
                <a:gd name="T115" fmla="*/ 114 h 291"/>
                <a:gd name="T116" fmla="*/ 119 w 238"/>
                <a:gd name="T117" fmla="*/ 2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8" h="291">
                  <a:moveTo>
                    <a:pt x="119" y="279"/>
                  </a:moveTo>
                  <a:cubicBezTo>
                    <a:pt x="59" y="256"/>
                    <a:pt x="16" y="206"/>
                    <a:pt x="11" y="142"/>
                  </a:cubicBezTo>
                  <a:cubicBezTo>
                    <a:pt x="12" y="142"/>
                    <a:pt x="13" y="142"/>
                    <a:pt x="14" y="142"/>
                  </a:cubicBezTo>
                  <a:cubicBezTo>
                    <a:pt x="30" y="142"/>
                    <a:pt x="43" y="129"/>
                    <a:pt x="43" y="113"/>
                  </a:cubicBezTo>
                  <a:cubicBezTo>
                    <a:pt x="43" y="99"/>
                    <a:pt x="31" y="87"/>
                    <a:pt x="17" y="85"/>
                  </a:cubicBezTo>
                  <a:cubicBezTo>
                    <a:pt x="23" y="65"/>
                    <a:pt x="33" y="47"/>
                    <a:pt x="45" y="29"/>
                  </a:cubicBezTo>
                  <a:cubicBezTo>
                    <a:pt x="58" y="36"/>
                    <a:pt x="79" y="38"/>
                    <a:pt x="97" y="30"/>
                  </a:cubicBezTo>
                  <a:cubicBezTo>
                    <a:pt x="106" y="27"/>
                    <a:pt x="113" y="22"/>
                    <a:pt x="119" y="16"/>
                  </a:cubicBezTo>
                  <a:cubicBezTo>
                    <a:pt x="125" y="22"/>
                    <a:pt x="133" y="27"/>
                    <a:pt x="141" y="30"/>
                  </a:cubicBezTo>
                  <a:cubicBezTo>
                    <a:pt x="160" y="38"/>
                    <a:pt x="181" y="36"/>
                    <a:pt x="194" y="29"/>
                  </a:cubicBezTo>
                  <a:cubicBezTo>
                    <a:pt x="205" y="47"/>
                    <a:pt x="215" y="65"/>
                    <a:pt x="221" y="85"/>
                  </a:cubicBezTo>
                  <a:cubicBezTo>
                    <a:pt x="208" y="87"/>
                    <a:pt x="196" y="99"/>
                    <a:pt x="196" y="113"/>
                  </a:cubicBezTo>
                  <a:cubicBezTo>
                    <a:pt x="196" y="129"/>
                    <a:pt x="209" y="142"/>
                    <a:pt x="225" y="142"/>
                  </a:cubicBezTo>
                  <a:cubicBezTo>
                    <a:pt x="226" y="142"/>
                    <a:pt x="227" y="142"/>
                    <a:pt x="228" y="142"/>
                  </a:cubicBezTo>
                  <a:cubicBezTo>
                    <a:pt x="223" y="206"/>
                    <a:pt x="180" y="256"/>
                    <a:pt x="119" y="279"/>
                  </a:cubicBezTo>
                  <a:moveTo>
                    <a:pt x="36" y="26"/>
                  </a:moveTo>
                  <a:cubicBezTo>
                    <a:pt x="22" y="46"/>
                    <a:pt x="11" y="73"/>
                    <a:pt x="5" y="98"/>
                  </a:cubicBezTo>
                  <a:cubicBezTo>
                    <a:pt x="17" y="93"/>
                    <a:pt x="32" y="101"/>
                    <a:pt x="32" y="114"/>
                  </a:cubicBezTo>
                  <a:cubicBezTo>
                    <a:pt x="32" y="124"/>
                    <a:pt x="24" y="132"/>
                    <a:pt x="13" y="132"/>
                  </a:cubicBezTo>
                  <a:cubicBezTo>
                    <a:pt x="12" y="132"/>
                    <a:pt x="11" y="131"/>
                    <a:pt x="11" y="131"/>
                  </a:cubicBezTo>
                  <a:cubicBezTo>
                    <a:pt x="7" y="131"/>
                    <a:pt x="3" y="129"/>
                    <a:pt x="1" y="127"/>
                  </a:cubicBezTo>
                  <a:cubicBezTo>
                    <a:pt x="1" y="128"/>
                    <a:pt x="0" y="129"/>
                    <a:pt x="0" y="131"/>
                  </a:cubicBezTo>
                  <a:cubicBezTo>
                    <a:pt x="1" y="204"/>
                    <a:pt x="52" y="266"/>
                    <a:pt x="119" y="291"/>
                  </a:cubicBezTo>
                  <a:cubicBezTo>
                    <a:pt x="187" y="267"/>
                    <a:pt x="238" y="203"/>
                    <a:pt x="238" y="131"/>
                  </a:cubicBezTo>
                  <a:cubicBezTo>
                    <a:pt x="238" y="129"/>
                    <a:pt x="238" y="128"/>
                    <a:pt x="238" y="127"/>
                  </a:cubicBezTo>
                  <a:cubicBezTo>
                    <a:pt x="235" y="129"/>
                    <a:pt x="232" y="131"/>
                    <a:pt x="228" y="131"/>
                  </a:cubicBezTo>
                  <a:cubicBezTo>
                    <a:pt x="227" y="131"/>
                    <a:pt x="227" y="132"/>
                    <a:pt x="226" y="132"/>
                  </a:cubicBezTo>
                  <a:cubicBezTo>
                    <a:pt x="215" y="132"/>
                    <a:pt x="207" y="124"/>
                    <a:pt x="207" y="114"/>
                  </a:cubicBezTo>
                  <a:cubicBezTo>
                    <a:pt x="207" y="101"/>
                    <a:pt x="222" y="93"/>
                    <a:pt x="234" y="98"/>
                  </a:cubicBezTo>
                  <a:cubicBezTo>
                    <a:pt x="228" y="73"/>
                    <a:pt x="217" y="46"/>
                    <a:pt x="203" y="26"/>
                  </a:cubicBezTo>
                  <a:cubicBezTo>
                    <a:pt x="200" y="23"/>
                    <a:pt x="198" y="19"/>
                    <a:pt x="196" y="16"/>
                  </a:cubicBezTo>
                  <a:cubicBezTo>
                    <a:pt x="175" y="40"/>
                    <a:pt x="134" y="22"/>
                    <a:pt x="119" y="0"/>
                  </a:cubicBezTo>
                  <a:cubicBezTo>
                    <a:pt x="104" y="21"/>
                    <a:pt x="65" y="41"/>
                    <a:pt x="43" y="16"/>
                  </a:cubicBezTo>
                  <a:cubicBezTo>
                    <a:pt x="41" y="19"/>
                    <a:pt x="38" y="23"/>
                    <a:pt x="36" y="26"/>
                  </a:cubicBezTo>
                  <a:close/>
                  <a:moveTo>
                    <a:pt x="64" y="61"/>
                  </a:moveTo>
                  <a:cubicBezTo>
                    <a:pt x="175" y="61"/>
                    <a:pt x="175" y="61"/>
                    <a:pt x="175" y="61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43" y="94"/>
                    <a:pt x="143" y="94"/>
                    <a:pt x="143" y="94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5" y="155"/>
                    <a:pt x="175" y="155"/>
                    <a:pt x="175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90"/>
                    <a:pt x="175" y="190"/>
                    <a:pt x="175" y="190"/>
                  </a:cubicBezTo>
                  <a:cubicBezTo>
                    <a:pt x="127" y="190"/>
                    <a:pt x="127" y="190"/>
                    <a:pt x="127" y="190"/>
                  </a:cubicBezTo>
                  <a:cubicBezTo>
                    <a:pt x="127" y="110"/>
                    <a:pt x="127" y="110"/>
                    <a:pt x="127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74"/>
                    <a:pt x="64" y="174"/>
                    <a:pt x="64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64" y="78"/>
                    <a:pt x="64" y="78"/>
                    <a:pt x="64" y="78"/>
                  </a:cubicBezTo>
                  <a:lnTo>
                    <a:pt x="64" y="61"/>
                  </a:lnTo>
                  <a:close/>
                  <a:moveTo>
                    <a:pt x="173" y="216"/>
                  </a:moveTo>
                  <a:cubicBezTo>
                    <a:pt x="173" y="217"/>
                    <a:pt x="172" y="217"/>
                    <a:pt x="172" y="218"/>
                  </a:cubicBezTo>
                  <a:cubicBezTo>
                    <a:pt x="172" y="218"/>
                    <a:pt x="171" y="219"/>
                    <a:pt x="171" y="219"/>
                  </a:cubicBezTo>
                  <a:cubicBezTo>
                    <a:pt x="170" y="220"/>
                    <a:pt x="169" y="220"/>
                    <a:pt x="169" y="220"/>
                  </a:cubicBezTo>
                  <a:cubicBezTo>
                    <a:pt x="168" y="221"/>
                    <a:pt x="167" y="221"/>
                    <a:pt x="167" y="221"/>
                  </a:cubicBezTo>
                  <a:cubicBezTo>
                    <a:pt x="166" y="221"/>
                    <a:pt x="165" y="221"/>
                    <a:pt x="165" y="220"/>
                  </a:cubicBezTo>
                  <a:cubicBezTo>
                    <a:pt x="164" y="220"/>
                    <a:pt x="164" y="220"/>
                    <a:pt x="163" y="220"/>
                  </a:cubicBezTo>
                  <a:cubicBezTo>
                    <a:pt x="163" y="219"/>
                    <a:pt x="162" y="219"/>
                    <a:pt x="162" y="219"/>
                  </a:cubicBezTo>
                  <a:cubicBezTo>
                    <a:pt x="161" y="219"/>
                    <a:pt x="161" y="219"/>
                    <a:pt x="160" y="219"/>
                  </a:cubicBezTo>
                  <a:cubicBezTo>
                    <a:pt x="160" y="219"/>
                    <a:pt x="159" y="219"/>
                    <a:pt x="159" y="219"/>
                  </a:cubicBezTo>
                  <a:cubicBezTo>
                    <a:pt x="158" y="220"/>
                    <a:pt x="157" y="221"/>
                    <a:pt x="157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6" y="220"/>
                    <a:pt x="156" y="220"/>
                    <a:pt x="157" y="219"/>
                  </a:cubicBezTo>
                  <a:cubicBezTo>
                    <a:pt x="157" y="219"/>
                    <a:pt x="158" y="218"/>
                    <a:pt x="158" y="218"/>
                  </a:cubicBezTo>
                  <a:cubicBezTo>
                    <a:pt x="159" y="218"/>
                    <a:pt x="159" y="217"/>
                    <a:pt x="160" y="217"/>
                  </a:cubicBezTo>
                  <a:cubicBezTo>
                    <a:pt x="161" y="217"/>
                    <a:pt x="161" y="216"/>
                    <a:pt x="162" y="216"/>
                  </a:cubicBezTo>
                  <a:cubicBezTo>
                    <a:pt x="163" y="216"/>
                    <a:pt x="163" y="216"/>
                    <a:pt x="164" y="217"/>
                  </a:cubicBezTo>
                  <a:cubicBezTo>
                    <a:pt x="165" y="217"/>
                    <a:pt x="165" y="217"/>
                    <a:pt x="166" y="217"/>
                  </a:cubicBezTo>
                  <a:cubicBezTo>
                    <a:pt x="166" y="218"/>
                    <a:pt x="166" y="218"/>
                    <a:pt x="167" y="218"/>
                  </a:cubicBezTo>
                  <a:cubicBezTo>
                    <a:pt x="167" y="218"/>
                    <a:pt x="168" y="218"/>
                    <a:pt x="168" y="218"/>
                  </a:cubicBezTo>
                  <a:cubicBezTo>
                    <a:pt x="169" y="218"/>
                    <a:pt x="170" y="218"/>
                    <a:pt x="170" y="218"/>
                  </a:cubicBezTo>
                  <a:cubicBezTo>
                    <a:pt x="171" y="217"/>
                    <a:pt x="171" y="217"/>
                    <a:pt x="172" y="216"/>
                  </a:cubicBezTo>
                  <a:lnTo>
                    <a:pt x="173" y="216"/>
                  </a:lnTo>
                  <a:close/>
                  <a:moveTo>
                    <a:pt x="149" y="227"/>
                  </a:moveTo>
                  <a:cubicBezTo>
                    <a:pt x="135" y="227"/>
                    <a:pt x="135" y="227"/>
                    <a:pt x="135" y="227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6" y="225"/>
                    <a:pt x="136" y="224"/>
                    <a:pt x="137" y="224"/>
                  </a:cubicBezTo>
                  <a:cubicBezTo>
                    <a:pt x="137" y="224"/>
                    <a:pt x="138" y="223"/>
                    <a:pt x="139" y="223"/>
                  </a:cubicBezTo>
                  <a:cubicBezTo>
                    <a:pt x="139" y="222"/>
                    <a:pt x="140" y="222"/>
                    <a:pt x="140" y="222"/>
                  </a:cubicBezTo>
                  <a:cubicBezTo>
                    <a:pt x="141" y="222"/>
                    <a:pt x="142" y="221"/>
                    <a:pt x="143" y="221"/>
                  </a:cubicBezTo>
                  <a:cubicBezTo>
                    <a:pt x="144" y="220"/>
                    <a:pt x="144" y="220"/>
                    <a:pt x="145" y="220"/>
                  </a:cubicBezTo>
                  <a:cubicBezTo>
                    <a:pt x="145" y="219"/>
                    <a:pt x="146" y="219"/>
                    <a:pt x="146" y="218"/>
                  </a:cubicBezTo>
                  <a:cubicBezTo>
                    <a:pt x="147" y="218"/>
                    <a:pt x="147" y="218"/>
                    <a:pt x="147" y="217"/>
                  </a:cubicBezTo>
                  <a:cubicBezTo>
                    <a:pt x="147" y="217"/>
                    <a:pt x="148" y="216"/>
                    <a:pt x="148" y="215"/>
                  </a:cubicBezTo>
                  <a:cubicBezTo>
                    <a:pt x="148" y="214"/>
                    <a:pt x="148" y="213"/>
                    <a:pt x="148" y="212"/>
                  </a:cubicBezTo>
                  <a:cubicBezTo>
                    <a:pt x="147" y="212"/>
                    <a:pt x="146" y="211"/>
                    <a:pt x="145" y="211"/>
                  </a:cubicBezTo>
                  <a:cubicBezTo>
                    <a:pt x="145" y="211"/>
                    <a:pt x="144" y="212"/>
                    <a:pt x="143" y="212"/>
                  </a:cubicBezTo>
                  <a:cubicBezTo>
                    <a:pt x="143" y="212"/>
                    <a:pt x="142" y="213"/>
                    <a:pt x="142" y="213"/>
                  </a:cubicBezTo>
                  <a:cubicBezTo>
                    <a:pt x="142" y="213"/>
                    <a:pt x="142" y="214"/>
                    <a:pt x="142" y="214"/>
                  </a:cubicBezTo>
                  <a:cubicBezTo>
                    <a:pt x="142" y="215"/>
                    <a:pt x="141" y="215"/>
                    <a:pt x="141" y="215"/>
                  </a:cubicBezTo>
                  <a:cubicBezTo>
                    <a:pt x="141" y="216"/>
                    <a:pt x="141" y="216"/>
                    <a:pt x="141" y="216"/>
                  </a:cubicBezTo>
                  <a:cubicBezTo>
                    <a:pt x="140" y="217"/>
                    <a:pt x="140" y="217"/>
                    <a:pt x="139" y="217"/>
                  </a:cubicBezTo>
                  <a:cubicBezTo>
                    <a:pt x="139" y="217"/>
                    <a:pt x="138" y="217"/>
                    <a:pt x="138" y="216"/>
                  </a:cubicBezTo>
                  <a:cubicBezTo>
                    <a:pt x="138" y="216"/>
                    <a:pt x="138" y="216"/>
                    <a:pt x="138" y="215"/>
                  </a:cubicBezTo>
                  <a:cubicBezTo>
                    <a:pt x="138" y="214"/>
                    <a:pt x="138" y="214"/>
                    <a:pt x="139" y="213"/>
                  </a:cubicBezTo>
                  <a:cubicBezTo>
                    <a:pt x="139" y="213"/>
                    <a:pt x="140" y="212"/>
                    <a:pt x="141" y="212"/>
                  </a:cubicBezTo>
                  <a:cubicBezTo>
                    <a:pt x="141" y="211"/>
                    <a:pt x="142" y="211"/>
                    <a:pt x="143" y="211"/>
                  </a:cubicBezTo>
                  <a:cubicBezTo>
                    <a:pt x="144" y="210"/>
                    <a:pt x="145" y="210"/>
                    <a:pt x="146" y="210"/>
                  </a:cubicBezTo>
                  <a:cubicBezTo>
                    <a:pt x="148" y="210"/>
                    <a:pt x="149" y="211"/>
                    <a:pt x="150" y="212"/>
                  </a:cubicBezTo>
                  <a:cubicBezTo>
                    <a:pt x="151" y="213"/>
                    <a:pt x="152" y="214"/>
                    <a:pt x="151" y="215"/>
                  </a:cubicBezTo>
                  <a:cubicBezTo>
                    <a:pt x="151" y="216"/>
                    <a:pt x="151" y="217"/>
                    <a:pt x="150" y="217"/>
                  </a:cubicBezTo>
                  <a:cubicBezTo>
                    <a:pt x="150" y="218"/>
                    <a:pt x="150" y="219"/>
                    <a:pt x="149" y="219"/>
                  </a:cubicBezTo>
                  <a:cubicBezTo>
                    <a:pt x="148" y="220"/>
                    <a:pt x="148" y="220"/>
                    <a:pt x="147" y="220"/>
                  </a:cubicBezTo>
                  <a:cubicBezTo>
                    <a:pt x="146" y="221"/>
                    <a:pt x="145" y="221"/>
                    <a:pt x="143" y="222"/>
                  </a:cubicBezTo>
                  <a:cubicBezTo>
                    <a:pt x="142" y="222"/>
                    <a:pt x="141" y="223"/>
                    <a:pt x="140" y="223"/>
                  </a:cubicBezTo>
                  <a:cubicBezTo>
                    <a:pt x="139" y="224"/>
                    <a:pt x="139" y="224"/>
                    <a:pt x="138" y="224"/>
                  </a:cubicBezTo>
                  <a:cubicBezTo>
                    <a:pt x="150" y="224"/>
                    <a:pt x="150" y="224"/>
                    <a:pt x="150" y="224"/>
                  </a:cubicBezTo>
                  <a:lnTo>
                    <a:pt x="149" y="227"/>
                  </a:lnTo>
                  <a:close/>
                  <a:moveTo>
                    <a:pt x="131" y="227"/>
                  </a:moveTo>
                  <a:cubicBezTo>
                    <a:pt x="120" y="227"/>
                    <a:pt x="120" y="227"/>
                    <a:pt x="120" y="227"/>
                  </a:cubicBezTo>
                  <a:cubicBezTo>
                    <a:pt x="120" y="226"/>
                    <a:pt x="120" y="226"/>
                    <a:pt x="120" y="226"/>
                  </a:cubicBezTo>
                  <a:cubicBezTo>
                    <a:pt x="121" y="226"/>
                    <a:pt x="121" y="226"/>
                    <a:pt x="122" y="226"/>
                  </a:cubicBezTo>
                  <a:cubicBezTo>
                    <a:pt x="123" y="226"/>
                    <a:pt x="123" y="226"/>
                    <a:pt x="123" y="226"/>
                  </a:cubicBezTo>
                  <a:cubicBezTo>
                    <a:pt x="124" y="226"/>
                    <a:pt x="124" y="225"/>
                    <a:pt x="124" y="225"/>
                  </a:cubicBezTo>
                  <a:cubicBezTo>
                    <a:pt x="124" y="225"/>
                    <a:pt x="125" y="225"/>
                    <a:pt x="125" y="224"/>
                  </a:cubicBezTo>
                  <a:cubicBezTo>
                    <a:pt x="127" y="213"/>
                    <a:pt x="127" y="213"/>
                    <a:pt x="127" y="213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6" y="212"/>
                    <a:pt x="127" y="212"/>
                    <a:pt x="128" y="212"/>
                  </a:cubicBezTo>
                  <a:cubicBezTo>
                    <a:pt x="129" y="211"/>
                    <a:pt x="130" y="211"/>
                    <a:pt x="130" y="210"/>
                  </a:cubicBezTo>
                  <a:cubicBezTo>
                    <a:pt x="131" y="210"/>
                    <a:pt x="131" y="210"/>
                    <a:pt x="131" y="210"/>
                  </a:cubicBezTo>
                  <a:cubicBezTo>
                    <a:pt x="131" y="211"/>
                    <a:pt x="131" y="212"/>
                    <a:pt x="131" y="213"/>
                  </a:cubicBezTo>
                  <a:cubicBezTo>
                    <a:pt x="130" y="213"/>
                    <a:pt x="130" y="214"/>
                    <a:pt x="130" y="215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28" y="224"/>
                    <a:pt x="128" y="225"/>
                    <a:pt x="128" y="225"/>
                  </a:cubicBezTo>
                  <a:cubicBezTo>
                    <a:pt x="128" y="225"/>
                    <a:pt x="128" y="225"/>
                    <a:pt x="128" y="226"/>
                  </a:cubicBezTo>
                  <a:cubicBezTo>
                    <a:pt x="128" y="226"/>
                    <a:pt x="129" y="226"/>
                    <a:pt x="129" y="226"/>
                  </a:cubicBezTo>
                  <a:cubicBezTo>
                    <a:pt x="130" y="226"/>
                    <a:pt x="130" y="226"/>
                    <a:pt x="131" y="226"/>
                  </a:cubicBezTo>
                  <a:lnTo>
                    <a:pt x="131" y="227"/>
                  </a:lnTo>
                  <a:close/>
                  <a:moveTo>
                    <a:pt x="114" y="219"/>
                  </a:moveTo>
                  <a:cubicBezTo>
                    <a:pt x="114" y="217"/>
                    <a:pt x="114" y="215"/>
                    <a:pt x="114" y="213"/>
                  </a:cubicBezTo>
                  <a:cubicBezTo>
                    <a:pt x="114" y="212"/>
                    <a:pt x="113" y="211"/>
                    <a:pt x="111" y="211"/>
                  </a:cubicBezTo>
                  <a:cubicBezTo>
                    <a:pt x="110" y="211"/>
                    <a:pt x="109" y="212"/>
                    <a:pt x="108" y="213"/>
                  </a:cubicBezTo>
                  <a:cubicBezTo>
                    <a:pt x="107" y="214"/>
                    <a:pt x="106" y="215"/>
                    <a:pt x="106" y="217"/>
                  </a:cubicBezTo>
                  <a:cubicBezTo>
                    <a:pt x="105" y="219"/>
                    <a:pt x="106" y="220"/>
                    <a:pt x="106" y="221"/>
                  </a:cubicBezTo>
                  <a:cubicBezTo>
                    <a:pt x="107" y="222"/>
                    <a:pt x="107" y="223"/>
                    <a:pt x="109" y="223"/>
                  </a:cubicBezTo>
                  <a:cubicBezTo>
                    <a:pt x="110" y="223"/>
                    <a:pt x="110" y="223"/>
                    <a:pt x="111" y="222"/>
                  </a:cubicBezTo>
                  <a:cubicBezTo>
                    <a:pt x="112" y="222"/>
                    <a:pt x="112" y="222"/>
                    <a:pt x="113" y="221"/>
                  </a:cubicBezTo>
                  <a:cubicBezTo>
                    <a:pt x="113" y="221"/>
                    <a:pt x="113" y="221"/>
                    <a:pt x="113" y="221"/>
                  </a:cubicBezTo>
                  <a:cubicBezTo>
                    <a:pt x="113" y="221"/>
                    <a:pt x="113" y="220"/>
                    <a:pt x="113" y="220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114" y="219"/>
                    <a:pt x="114" y="219"/>
                    <a:pt x="114" y="219"/>
                  </a:cubicBezTo>
                  <a:close/>
                  <a:moveTo>
                    <a:pt x="117" y="219"/>
                  </a:moveTo>
                  <a:cubicBezTo>
                    <a:pt x="117" y="221"/>
                    <a:pt x="116" y="223"/>
                    <a:pt x="115" y="224"/>
                  </a:cubicBezTo>
                  <a:cubicBezTo>
                    <a:pt x="114" y="226"/>
                    <a:pt x="113" y="227"/>
                    <a:pt x="111" y="228"/>
                  </a:cubicBezTo>
                  <a:cubicBezTo>
                    <a:pt x="110" y="230"/>
                    <a:pt x="109" y="231"/>
                    <a:pt x="107" y="231"/>
                  </a:cubicBezTo>
                  <a:cubicBezTo>
                    <a:pt x="105" y="232"/>
                    <a:pt x="103" y="233"/>
                    <a:pt x="102" y="233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3" y="231"/>
                    <a:pt x="103" y="231"/>
                    <a:pt x="103" y="231"/>
                  </a:cubicBezTo>
                  <a:cubicBezTo>
                    <a:pt x="105" y="231"/>
                    <a:pt x="107" y="229"/>
                    <a:pt x="109" y="228"/>
                  </a:cubicBezTo>
                  <a:cubicBezTo>
                    <a:pt x="111" y="227"/>
                    <a:pt x="112" y="225"/>
                    <a:pt x="113" y="223"/>
                  </a:cubicBezTo>
                  <a:cubicBezTo>
                    <a:pt x="112" y="223"/>
                    <a:pt x="111" y="224"/>
                    <a:pt x="110" y="224"/>
                  </a:cubicBezTo>
                  <a:cubicBezTo>
                    <a:pt x="109" y="224"/>
                    <a:pt x="108" y="225"/>
                    <a:pt x="107" y="225"/>
                  </a:cubicBezTo>
                  <a:cubicBezTo>
                    <a:pt x="105" y="225"/>
                    <a:pt x="104" y="224"/>
                    <a:pt x="103" y="223"/>
                  </a:cubicBezTo>
                  <a:cubicBezTo>
                    <a:pt x="102" y="221"/>
                    <a:pt x="102" y="220"/>
                    <a:pt x="102" y="218"/>
                  </a:cubicBezTo>
                  <a:cubicBezTo>
                    <a:pt x="103" y="216"/>
                    <a:pt x="104" y="214"/>
                    <a:pt x="106" y="212"/>
                  </a:cubicBezTo>
                  <a:cubicBezTo>
                    <a:pt x="108" y="211"/>
                    <a:pt x="110" y="210"/>
                    <a:pt x="112" y="210"/>
                  </a:cubicBezTo>
                  <a:cubicBezTo>
                    <a:pt x="114" y="210"/>
                    <a:pt x="116" y="211"/>
                    <a:pt x="117" y="213"/>
                  </a:cubicBezTo>
                  <a:cubicBezTo>
                    <a:pt x="118" y="214"/>
                    <a:pt x="118" y="216"/>
                    <a:pt x="117" y="219"/>
                  </a:cubicBezTo>
                  <a:close/>
                  <a:moveTo>
                    <a:pt x="96" y="227"/>
                  </a:moveTo>
                  <a:cubicBezTo>
                    <a:pt x="86" y="227"/>
                    <a:pt x="86" y="227"/>
                    <a:pt x="86" y="227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6"/>
                    <a:pt x="87" y="226"/>
                    <a:pt x="88" y="226"/>
                  </a:cubicBezTo>
                  <a:cubicBezTo>
                    <a:pt x="88" y="226"/>
                    <a:pt x="89" y="226"/>
                    <a:pt x="89" y="226"/>
                  </a:cubicBezTo>
                  <a:cubicBezTo>
                    <a:pt x="89" y="226"/>
                    <a:pt x="90" y="225"/>
                    <a:pt x="90" y="225"/>
                  </a:cubicBezTo>
                  <a:cubicBezTo>
                    <a:pt x="90" y="225"/>
                    <a:pt x="90" y="225"/>
                    <a:pt x="90" y="22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90" y="212"/>
                    <a:pt x="90" y="212"/>
                    <a:pt x="90" y="212"/>
                  </a:cubicBezTo>
                  <a:cubicBezTo>
                    <a:pt x="90" y="212"/>
                    <a:pt x="90" y="212"/>
                    <a:pt x="90" y="212"/>
                  </a:cubicBezTo>
                  <a:cubicBezTo>
                    <a:pt x="92" y="212"/>
                    <a:pt x="93" y="212"/>
                    <a:pt x="94" y="212"/>
                  </a:cubicBezTo>
                  <a:cubicBezTo>
                    <a:pt x="95" y="211"/>
                    <a:pt x="95" y="211"/>
                    <a:pt x="96" y="210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97" y="211"/>
                    <a:pt x="97" y="212"/>
                    <a:pt x="96" y="213"/>
                  </a:cubicBezTo>
                  <a:cubicBezTo>
                    <a:pt x="96" y="213"/>
                    <a:pt x="96" y="214"/>
                    <a:pt x="96" y="215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3" y="224"/>
                    <a:pt x="93" y="225"/>
                    <a:pt x="93" y="225"/>
                  </a:cubicBezTo>
                  <a:cubicBezTo>
                    <a:pt x="94" y="225"/>
                    <a:pt x="94" y="225"/>
                    <a:pt x="94" y="226"/>
                  </a:cubicBezTo>
                  <a:cubicBezTo>
                    <a:pt x="94" y="226"/>
                    <a:pt x="95" y="226"/>
                    <a:pt x="95" y="226"/>
                  </a:cubicBezTo>
                  <a:cubicBezTo>
                    <a:pt x="96" y="226"/>
                    <a:pt x="96" y="226"/>
                    <a:pt x="97" y="226"/>
                  </a:cubicBezTo>
                  <a:lnTo>
                    <a:pt x="96" y="227"/>
                  </a:lnTo>
                  <a:close/>
                  <a:moveTo>
                    <a:pt x="83" y="216"/>
                  </a:moveTo>
                  <a:cubicBezTo>
                    <a:pt x="83" y="217"/>
                    <a:pt x="82" y="217"/>
                    <a:pt x="82" y="218"/>
                  </a:cubicBezTo>
                  <a:cubicBezTo>
                    <a:pt x="82" y="218"/>
                    <a:pt x="81" y="219"/>
                    <a:pt x="81" y="219"/>
                  </a:cubicBezTo>
                  <a:cubicBezTo>
                    <a:pt x="80" y="220"/>
                    <a:pt x="79" y="220"/>
                    <a:pt x="79" y="220"/>
                  </a:cubicBezTo>
                  <a:cubicBezTo>
                    <a:pt x="78" y="221"/>
                    <a:pt x="77" y="221"/>
                    <a:pt x="77" y="221"/>
                  </a:cubicBezTo>
                  <a:cubicBezTo>
                    <a:pt x="76" y="221"/>
                    <a:pt x="75" y="221"/>
                    <a:pt x="75" y="220"/>
                  </a:cubicBezTo>
                  <a:cubicBezTo>
                    <a:pt x="74" y="220"/>
                    <a:pt x="74" y="220"/>
                    <a:pt x="73" y="220"/>
                  </a:cubicBezTo>
                  <a:cubicBezTo>
                    <a:pt x="73" y="219"/>
                    <a:pt x="72" y="219"/>
                    <a:pt x="72" y="219"/>
                  </a:cubicBezTo>
                  <a:cubicBezTo>
                    <a:pt x="71" y="219"/>
                    <a:pt x="71" y="219"/>
                    <a:pt x="70" y="219"/>
                  </a:cubicBezTo>
                  <a:cubicBezTo>
                    <a:pt x="70" y="219"/>
                    <a:pt x="69" y="219"/>
                    <a:pt x="69" y="219"/>
                  </a:cubicBezTo>
                  <a:cubicBezTo>
                    <a:pt x="68" y="220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7" y="219"/>
                  </a:cubicBezTo>
                  <a:cubicBezTo>
                    <a:pt x="67" y="219"/>
                    <a:pt x="68" y="218"/>
                    <a:pt x="68" y="218"/>
                  </a:cubicBezTo>
                  <a:cubicBezTo>
                    <a:pt x="69" y="218"/>
                    <a:pt x="69" y="217"/>
                    <a:pt x="70" y="217"/>
                  </a:cubicBezTo>
                  <a:cubicBezTo>
                    <a:pt x="71" y="217"/>
                    <a:pt x="71" y="216"/>
                    <a:pt x="72" y="216"/>
                  </a:cubicBezTo>
                  <a:cubicBezTo>
                    <a:pt x="73" y="216"/>
                    <a:pt x="73" y="216"/>
                    <a:pt x="74" y="217"/>
                  </a:cubicBezTo>
                  <a:cubicBezTo>
                    <a:pt x="75" y="217"/>
                    <a:pt x="75" y="217"/>
                    <a:pt x="76" y="217"/>
                  </a:cubicBezTo>
                  <a:cubicBezTo>
                    <a:pt x="76" y="218"/>
                    <a:pt x="76" y="218"/>
                    <a:pt x="77" y="218"/>
                  </a:cubicBezTo>
                  <a:cubicBezTo>
                    <a:pt x="77" y="218"/>
                    <a:pt x="78" y="218"/>
                    <a:pt x="78" y="218"/>
                  </a:cubicBezTo>
                  <a:cubicBezTo>
                    <a:pt x="79" y="218"/>
                    <a:pt x="80" y="218"/>
                    <a:pt x="80" y="218"/>
                  </a:cubicBezTo>
                  <a:cubicBezTo>
                    <a:pt x="81" y="217"/>
                    <a:pt x="81" y="217"/>
                    <a:pt x="82" y="216"/>
                  </a:cubicBezTo>
                  <a:lnTo>
                    <a:pt x="83" y="216"/>
                  </a:lnTo>
                  <a:close/>
                  <a:moveTo>
                    <a:pt x="49" y="40"/>
                  </a:moveTo>
                  <a:cubicBezTo>
                    <a:pt x="42" y="51"/>
                    <a:pt x="36" y="64"/>
                    <a:pt x="31" y="77"/>
                  </a:cubicBezTo>
                  <a:cubicBezTo>
                    <a:pt x="44" y="84"/>
                    <a:pt x="54" y="98"/>
                    <a:pt x="54" y="114"/>
                  </a:cubicBezTo>
                  <a:cubicBezTo>
                    <a:pt x="54" y="133"/>
                    <a:pt x="40" y="147"/>
                    <a:pt x="22" y="151"/>
                  </a:cubicBezTo>
                  <a:cubicBezTo>
                    <a:pt x="31" y="203"/>
                    <a:pt x="71" y="250"/>
                    <a:pt x="118" y="269"/>
                  </a:cubicBezTo>
                  <a:cubicBezTo>
                    <a:pt x="118" y="269"/>
                    <a:pt x="119" y="269"/>
                    <a:pt x="119" y="269"/>
                  </a:cubicBezTo>
                  <a:cubicBezTo>
                    <a:pt x="167" y="253"/>
                    <a:pt x="208" y="201"/>
                    <a:pt x="217" y="151"/>
                  </a:cubicBezTo>
                  <a:cubicBezTo>
                    <a:pt x="199" y="147"/>
                    <a:pt x="185" y="133"/>
                    <a:pt x="185" y="114"/>
                  </a:cubicBezTo>
                  <a:cubicBezTo>
                    <a:pt x="185" y="98"/>
                    <a:pt x="195" y="84"/>
                    <a:pt x="208" y="77"/>
                  </a:cubicBezTo>
                  <a:cubicBezTo>
                    <a:pt x="203" y="64"/>
                    <a:pt x="197" y="51"/>
                    <a:pt x="189" y="40"/>
                  </a:cubicBezTo>
                  <a:cubicBezTo>
                    <a:pt x="178" y="47"/>
                    <a:pt x="157" y="47"/>
                    <a:pt x="137" y="38"/>
                  </a:cubicBezTo>
                  <a:cubicBezTo>
                    <a:pt x="131" y="35"/>
                    <a:pt x="125" y="32"/>
                    <a:pt x="119" y="28"/>
                  </a:cubicBezTo>
                  <a:cubicBezTo>
                    <a:pt x="113" y="32"/>
                    <a:pt x="108" y="35"/>
                    <a:pt x="102" y="38"/>
                  </a:cubicBezTo>
                  <a:cubicBezTo>
                    <a:pt x="81" y="47"/>
                    <a:pt x="61" y="47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îṩḷïďê"/>
            <p:cNvSpPr/>
            <p:nvPr userDrawn="1"/>
          </p:nvSpPr>
          <p:spPr bwMode="auto">
            <a:xfrm>
              <a:off x="9778758" y="562252"/>
              <a:ext cx="275240" cy="100120"/>
            </a:xfrm>
            <a:custGeom>
              <a:avLst/>
              <a:gdLst>
                <a:gd name="T0" fmla="*/ 44 w 293"/>
                <a:gd name="T1" fmla="*/ 26 h 106"/>
                <a:gd name="T2" fmla="*/ 91 w 293"/>
                <a:gd name="T3" fmla="*/ 53 h 106"/>
                <a:gd name="T4" fmla="*/ 75 w 293"/>
                <a:gd name="T5" fmla="*/ 47 h 106"/>
                <a:gd name="T6" fmla="*/ 97 w 293"/>
                <a:gd name="T7" fmla="*/ 44 h 106"/>
                <a:gd name="T8" fmla="*/ 90 w 293"/>
                <a:gd name="T9" fmla="*/ 58 h 106"/>
                <a:gd name="T10" fmla="*/ 83 w 293"/>
                <a:gd name="T11" fmla="*/ 64 h 106"/>
                <a:gd name="T12" fmla="*/ 79 w 293"/>
                <a:gd name="T13" fmla="*/ 74 h 106"/>
                <a:gd name="T14" fmla="*/ 77 w 293"/>
                <a:gd name="T15" fmla="*/ 76 h 106"/>
                <a:gd name="T16" fmla="*/ 63 w 293"/>
                <a:gd name="T17" fmla="*/ 74 h 106"/>
                <a:gd name="T18" fmla="*/ 70 w 293"/>
                <a:gd name="T19" fmla="*/ 59 h 106"/>
                <a:gd name="T20" fmla="*/ 66 w 293"/>
                <a:gd name="T21" fmla="*/ 58 h 106"/>
                <a:gd name="T22" fmla="*/ 134 w 293"/>
                <a:gd name="T23" fmla="*/ 71 h 106"/>
                <a:gd name="T24" fmla="*/ 129 w 293"/>
                <a:gd name="T25" fmla="*/ 87 h 106"/>
                <a:gd name="T26" fmla="*/ 115 w 293"/>
                <a:gd name="T27" fmla="*/ 95 h 106"/>
                <a:gd name="T28" fmla="*/ 120 w 293"/>
                <a:gd name="T29" fmla="*/ 84 h 106"/>
                <a:gd name="T30" fmla="*/ 186 w 293"/>
                <a:gd name="T31" fmla="*/ 62 h 106"/>
                <a:gd name="T32" fmla="*/ 181 w 293"/>
                <a:gd name="T33" fmla="*/ 70 h 106"/>
                <a:gd name="T34" fmla="*/ 191 w 293"/>
                <a:gd name="T35" fmla="*/ 93 h 106"/>
                <a:gd name="T36" fmla="*/ 181 w 293"/>
                <a:gd name="T37" fmla="*/ 58 h 106"/>
                <a:gd name="T38" fmla="*/ 190 w 293"/>
                <a:gd name="T39" fmla="*/ 66 h 106"/>
                <a:gd name="T40" fmla="*/ 183 w 293"/>
                <a:gd name="T41" fmla="*/ 72 h 106"/>
                <a:gd name="T42" fmla="*/ 186 w 293"/>
                <a:gd name="T43" fmla="*/ 71 h 106"/>
                <a:gd name="T44" fmla="*/ 189 w 293"/>
                <a:gd name="T45" fmla="*/ 83 h 106"/>
                <a:gd name="T46" fmla="*/ 187 w 293"/>
                <a:gd name="T47" fmla="*/ 104 h 106"/>
                <a:gd name="T48" fmla="*/ 172 w 293"/>
                <a:gd name="T49" fmla="*/ 102 h 106"/>
                <a:gd name="T50" fmla="*/ 180 w 293"/>
                <a:gd name="T51" fmla="*/ 89 h 106"/>
                <a:gd name="T52" fmla="*/ 177 w 293"/>
                <a:gd name="T53" fmla="*/ 80 h 106"/>
                <a:gd name="T54" fmla="*/ 175 w 293"/>
                <a:gd name="T55" fmla="*/ 75 h 106"/>
                <a:gd name="T56" fmla="*/ 184 w 293"/>
                <a:gd name="T57" fmla="*/ 94 h 106"/>
                <a:gd name="T58" fmla="*/ 226 w 293"/>
                <a:gd name="T59" fmla="*/ 62 h 106"/>
                <a:gd name="T60" fmla="*/ 222 w 293"/>
                <a:gd name="T61" fmla="*/ 42 h 106"/>
                <a:gd name="T62" fmla="*/ 231 w 293"/>
                <a:gd name="T63" fmla="*/ 59 h 106"/>
                <a:gd name="T64" fmla="*/ 242 w 293"/>
                <a:gd name="T65" fmla="*/ 52 h 106"/>
                <a:gd name="T66" fmla="*/ 241 w 293"/>
                <a:gd name="T67" fmla="*/ 67 h 106"/>
                <a:gd name="T68" fmla="*/ 248 w 293"/>
                <a:gd name="T69" fmla="*/ 74 h 106"/>
                <a:gd name="T70" fmla="*/ 232 w 293"/>
                <a:gd name="T71" fmla="*/ 83 h 106"/>
                <a:gd name="T72" fmla="*/ 230 w 293"/>
                <a:gd name="T73" fmla="*/ 73 h 106"/>
                <a:gd name="T74" fmla="*/ 270 w 293"/>
                <a:gd name="T75" fmla="*/ 10 h 106"/>
                <a:gd name="T76" fmla="*/ 273 w 293"/>
                <a:gd name="T77" fmla="*/ 21 h 106"/>
                <a:gd name="T78" fmla="*/ 263 w 293"/>
                <a:gd name="T79" fmla="*/ 23 h 106"/>
                <a:gd name="T80" fmla="*/ 261 w 293"/>
                <a:gd name="T81" fmla="*/ 29 h 106"/>
                <a:gd name="T82" fmla="*/ 256 w 293"/>
                <a:gd name="T83" fmla="*/ 16 h 106"/>
                <a:gd name="T84" fmla="*/ 262 w 293"/>
                <a:gd name="T85" fmla="*/ 11 h 106"/>
                <a:gd name="T86" fmla="*/ 265 w 293"/>
                <a:gd name="T87" fmla="*/ 10 h 106"/>
                <a:gd name="T88" fmla="*/ 274 w 293"/>
                <a:gd name="T89" fmla="*/ 2 h 106"/>
                <a:gd name="T90" fmla="*/ 282 w 293"/>
                <a:gd name="T91" fmla="*/ 12 h 106"/>
                <a:gd name="T92" fmla="*/ 283 w 293"/>
                <a:gd name="T93" fmla="*/ 33 h 106"/>
                <a:gd name="T94" fmla="*/ 292 w 293"/>
                <a:gd name="T95" fmla="*/ 42 h 106"/>
                <a:gd name="T96" fmla="*/ 279 w 293"/>
                <a:gd name="T97" fmla="*/ 45 h 106"/>
                <a:gd name="T98" fmla="*/ 278 w 293"/>
                <a:gd name="T99" fmla="*/ 32 h 106"/>
                <a:gd name="T100" fmla="*/ 275 w 293"/>
                <a:gd name="T101" fmla="*/ 24 h 106"/>
                <a:gd name="T102" fmla="*/ 267 w 293"/>
                <a:gd name="T103" fmla="*/ 28 h 106"/>
                <a:gd name="T104" fmla="*/ 260 w 293"/>
                <a:gd name="T105" fmla="*/ 36 h 106"/>
                <a:gd name="T106" fmla="*/ 266 w 293"/>
                <a:gd name="T107" fmla="*/ 41 h 106"/>
                <a:gd name="T108" fmla="*/ 52 w 293"/>
                <a:gd name="T109" fmla="*/ 14 h 106"/>
                <a:gd name="T110" fmla="*/ 57 w 293"/>
                <a:gd name="T111" fmla="*/ 23 h 106"/>
                <a:gd name="T112" fmla="*/ 54 w 293"/>
                <a:gd name="T113" fmla="*/ 32 h 106"/>
                <a:gd name="T114" fmla="*/ 35 w 293"/>
                <a:gd name="T115" fmla="*/ 39 h 106"/>
                <a:gd name="T116" fmla="*/ 42 w 293"/>
                <a:gd name="T117" fmla="*/ 65 h 106"/>
                <a:gd name="T118" fmla="*/ 33 w 293"/>
                <a:gd name="T119" fmla="*/ 33 h 106"/>
                <a:gd name="T120" fmla="*/ 0 w 293"/>
                <a:gd name="T121" fmla="*/ 32 h 106"/>
                <a:gd name="T122" fmla="*/ 26 w 293"/>
                <a:gd name="T123" fmla="*/ 30 h 106"/>
                <a:gd name="T124" fmla="*/ 39 w 293"/>
                <a:gd name="T125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" h="106">
                  <a:moveTo>
                    <a:pt x="45" y="25"/>
                  </a:moveTo>
                  <a:cubicBezTo>
                    <a:pt x="45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4" y="29"/>
                    <a:pt x="45" y="29"/>
                    <a:pt x="44" y="29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3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4" y="54"/>
                    <a:pt x="94" y="53"/>
                    <a:pt x="94" y="53"/>
                  </a:cubicBezTo>
                  <a:cubicBezTo>
                    <a:pt x="93" y="53"/>
                    <a:pt x="93" y="54"/>
                    <a:pt x="93" y="54"/>
                  </a:cubicBezTo>
                  <a:cubicBezTo>
                    <a:pt x="93" y="54"/>
                    <a:pt x="93" y="54"/>
                    <a:pt x="92" y="54"/>
                  </a:cubicBezTo>
                  <a:cubicBezTo>
                    <a:pt x="92" y="54"/>
                    <a:pt x="91" y="54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2"/>
                    <a:pt x="92" y="52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93" y="51"/>
                    <a:pt x="93" y="51"/>
                  </a:cubicBezTo>
                  <a:close/>
                  <a:moveTo>
                    <a:pt x="81" y="36"/>
                  </a:moveTo>
                  <a:cubicBezTo>
                    <a:pt x="81" y="37"/>
                    <a:pt x="82" y="38"/>
                    <a:pt x="83" y="39"/>
                  </a:cubicBezTo>
                  <a:cubicBezTo>
                    <a:pt x="83" y="40"/>
                    <a:pt x="84" y="40"/>
                    <a:pt x="84" y="41"/>
                  </a:cubicBezTo>
                  <a:cubicBezTo>
                    <a:pt x="84" y="41"/>
                    <a:pt x="84" y="42"/>
                    <a:pt x="85" y="42"/>
                  </a:cubicBezTo>
                  <a:cubicBezTo>
                    <a:pt x="85" y="43"/>
                    <a:pt x="85" y="43"/>
                    <a:pt x="85" y="44"/>
                  </a:cubicBezTo>
                  <a:cubicBezTo>
                    <a:pt x="85" y="45"/>
                    <a:pt x="84" y="45"/>
                    <a:pt x="84" y="45"/>
                  </a:cubicBezTo>
                  <a:cubicBezTo>
                    <a:pt x="84" y="46"/>
                    <a:pt x="83" y="47"/>
                    <a:pt x="83" y="47"/>
                  </a:cubicBezTo>
                  <a:cubicBezTo>
                    <a:pt x="83" y="47"/>
                    <a:pt x="80" y="47"/>
                    <a:pt x="80" y="47"/>
                  </a:cubicBezTo>
                  <a:cubicBezTo>
                    <a:pt x="79" y="46"/>
                    <a:pt x="78" y="46"/>
                    <a:pt x="78" y="46"/>
                  </a:cubicBezTo>
                  <a:cubicBezTo>
                    <a:pt x="78" y="46"/>
                    <a:pt x="77" y="46"/>
                    <a:pt x="77" y="46"/>
                  </a:cubicBezTo>
                  <a:cubicBezTo>
                    <a:pt x="77" y="46"/>
                    <a:pt x="76" y="46"/>
                    <a:pt x="76" y="46"/>
                  </a:cubicBezTo>
                  <a:cubicBezTo>
                    <a:pt x="76" y="46"/>
                    <a:pt x="77" y="45"/>
                    <a:pt x="77" y="45"/>
                  </a:cubicBezTo>
                  <a:cubicBezTo>
                    <a:pt x="77" y="45"/>
                    <a:pt x="78" y="43"/>
                    <a:pt x="79" y="43"/>
                  </a:cubicBezTo>
                  <a:cubicBezTo>
                    <a:pt x="79" y="42"/>
                    <a:pt x="79" y="41"/>
                    <a:pt x="80" y="40"/>
                  </a:cubicBezTo>
                  <a:cubicBezTo>
                    <a:pt x="80" y="39"/>
                    <a:pt x="80" y="38"/>
                    <a:pt x="80" y="37"/>
                  </a:cubicBezTo>
                  <a:cubicBezTo>
                    <a:pt x="80" y="36"/>
                    <a:pt x="81" y="36"/>
                    <a:pt x="81" y="36"/>
                  </a:cubicBezTo>
                  <a:close/>
                  <a:moveTo>
                    <a:pt x="75" y="47"/>
                  </a:moveTo>
                  <a:cubicBezTo>
                    <a:pt x="76" y="47"/>
                    <a:pt x="75" y="48"/>
                    <a:pt x="75" y="48"/>
                  </a:cubicBezTo>
                  <a:cubicBezTo>
                    <a:pt x="75" y="49"/>
                    <a:pt x="75" y="50"/>
                    <a:pt x="76" y="51"/>
                  </a:cubicBezTo>
                  <a:cubicBezTo>
                    <a:pt x="77" y="52"/>
                    <a:pt x="77" y="52"/>
                    <a:pt x="78" y="52"/>
                  </a:cubicBezTo>
                  <a:cubicBezTo>
                    <a:pt x="78" y="53"/>
                    <a:pt x="78" y="53"/>
                    <a:pt x="78" y="54"/>
                  </a:cubicBezTo>
                  <a:cubicBezTo>
                    <a:pt x="77" y="55"/>
                    <a:pt x="77" y="55"/>
                    <a:pt x="78" y="55"/>
                  </a:cubicBezTo>
                  <a:cubicBezTo>
                    <a:pt x="78" y="56"/>
                    <a:pt x="79" y="56"/>
                    <a:pt x="79" y="56"/>
                  </a:cubicBezTo>
                  <a:cubicBezTo>
                    <a:pt x="80" y="56"/>
                    <a:pt x="81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3" y="51"/>
                    <a:pt x="83" y="51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2" y="49"/>
                    <a:pt x="82" y="49"/>
                  </a:cubicBezTo>
                  <a:cubicBezTo>
                    <a:pt x="82" y="49"/>
                    <a:pt x="83" y="49"/>
                    <a:pt x="84" y="49"/>
                  </a:cubicBezTo>
                  <a:cubicBezTo>
                    <a:pt x="84" y="49"/>
                    <a:pt x="85" y="49"/>
                    <a:pt x="85" y="49"/>
                  </a:cubicBezTo>
                  <a:cubicBezTo>
                    <a:pt x="86" y="49"/>
                    <a:pt x="85" y="49"/>
                    <a:pt x="86" y="49"/>
                  </a:cubicBezTo>
                  <a:cubicBezTo>
                    <a:pt x="87" y="48"/>
                    <a:pt x="88" y="46"/>
                    <a:pt x="89" y="45"/>
                  </a:cubicBezTo>
                  <a:cubicBezTo>
                    <a:pt x="89" y="45"/>
                    <a:pt x="90" y="44"/>
                    <a:pt x="90" y="43"/>
                  </a:cubicBezTo>
                  <a:cubicBezTo>
                    <a:pt x="91" y="43"/>
                    <a:pt x="91" y="42"/>
                    <a:pt x="92" y="42"/>
                  </a:cubicBezTo>
                  <a:cubicBezTo>
                    <a:pt x="92" y="41"/>
                    <a:pt x="92" y="41"/>
                    <a:pt x="93" y="40"/>
                  </a:cubicBezTo>
                  <a:cubicBezTo>
                    <a:pt x="93" y="40"/>
                    <a:pt x="93" y="40"/>
                    <a:pt x="94" y="40"/>
                  </a:cubicBezTo>
                  <a:cubicBezTo>
                    <a:pt x="95" y="41"/>
                    <a:pt x="96" y="42"/>
                    <a:pt x="96" y="42"/>
                  </a:cubicBezTo>
                  <a:cubicBezTo>
                    <a:pt x="96" y="43"/>
                    <a:pt x="97" y="44"/>
                    <a:pt x="97" y="44"/>
                  </a:cubicBezTo>
                  <a:cubicBezTo>
                    <a:pt x="97" y="45"/>
                    <a:pt x="97" y="46"/>
                    <a:pt x="96" y="46"/>
                  </a:cubicBezTo>
                  <a:cubicBezTo>
                    <a:pt x="96" y="47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50"/>
                    <a:pt x="97" y="50"/>
                  </a:cubicBezTo>
                  <a:cubicBezTo>
                    <a:pt x="97" y="50"/>
                    <a:pt x="98" y="50"/>
                    <a:pt x="98" y="50"/>
                  </a:cubicBezTo>
                  <a:cubicBezTo>
                    <a:pt x="99" y="51"/>
                    <a:pt x="98" y="50"/>
                    <a:pt x="99" y="51"/>
                  </a:cubicBezTo>
                  <a:cubicBezTo>
                    <a:pt x="101" y="51"/>
                    <a:pt x="100" y="51"/>
                    <a:pt x="101" y="51"/>
                  </a:cubicBezTo>
                  <a:cubicBezTo>
                    <a:pt x="101" y="51"/>
                    <a:pt x="101" y="52"/>
                    <a:pt x="102" y="52"/>
                  </a:cubicBezTo>
                  <a:cubicBezTo>
                    <a:pt x="102" y="52"/>
                    <a:pt x="103" y="52"/>
                    <a:pt x="102" y="53"/>
                  </a:cubicBezTo>
                  <a:cubicBezTo>
                    <a:pt x="102" y="53"/>
                    <a:pt x="101" y="54"/>
                    <a:pt x="101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9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6"/>
                    <a:pt x="97" y="56"/>
                  </a:cubicBezTo>
                  <a:cubicBezTo>
                    <a:pt x="96" y="55"/>
                    <a:pt x="96" y="56"/>
                    <a:pt x="95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4" y="56"/>
                    <a:pt x="93" y="56"/>
                    <a:pt x="93" y="56"/>
                  </a:cubicBezTo>
                  <a:cubicBezTo>
                    <a:pt x="92" y="56"/>
                    <a:pt x="92" y="57"/>
                    <a:pt x="92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89" y="58"/>
                    <a:pt x="90" y="58"/>
                    <a:pt x="90" y="58"/>
                  </a:cubicBezTo>
                  <a:cubicBezTo>
                    <a:pt x="90" y="59"/>
                    <a:pt x="90" y="58"/>
                    <a:pt x="91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3" y="60"/>
                    <a:pt x="94" y="60"/>
                  </a:cubicBezTo>
                  <a:cubicBezTo>
                    <a:pt x="94" y="60"/>
                    <a:pt x="95" y="60"/>
                    <a:pt x="95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0"/>
                    <a:pt x="97" y="61"/>
                    <a:pt x="98" y="61"/>
                  </a:cubicBezTo>
                  <a:cubicBezTo>
                    <a:pt x="98" y="61"/>
                    <a:pt x="98" y="62"/>
                    <a:pt x="98" y="62"/>
                  </a:cubicBezTo>
                  <a:cubicBezTo>
                    <a:pt x="98" y="62"/>
                    <a:pt x="97" y="62"/>
                    <a:pt x="97" y="63"/>
                  </a:cubicBezTo>
                  <a:cubicBezTo>
                    <a:pt x="97" y="63"/>
                    <a:pt x="96" y="62"/>
                    <a:pt x="96" y="62"/>
                  </a:cubicBezTo>
                  <a:cubicBezTo>
                    <a:pt x="95" y="62"/>
                    <a:pt x="95" y="62"/>
                    <a:pt x="94" y="62"/>
                  </a:cubicBezTo>
                  <a:cubicBezTo>
                    <a:pt x="94" y="62"/>
                    <a:pt x="94" y="62"/>
                    <a:pt x="93" y="62"/>
                  </a:cubicBezTo>
                  <a:cubicBezTo>
                    <a:pt x="93" y="61"/>
                    <a:pt x="92" y="61"/>
                    <a:pt x="92" y="61"/>
                  </a:cubicBezTo>
                  <a:cubicBezTo>
                    <a:pt x="92" y="61"/>
                    <a:pt x="92" y="61"/>
                    <a:pt x="91" y="61"/>
                  </a:cubicBezTo>
                  <a:cubicBezTo>
                    <a:pt x="91" y="61"/>
                    <a:pt x="90" y="61"/>
                    <a:pt x="90" y="61"/>
                  </a:cubicBezTo>
                  <a:cubicBezTo>
                    <a:pt x="90" y="61"/>
                    <a:pt x="90" y="60"/>
                    <a:pt x="89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0"/>
                    <a:pt x="87" y="61"/>
                  </a:cubicBezTo>
                  <a:cubicBezTo>
                    <a:pt x="87" y="61"/>
                    <a:pt x="87" y="61"/>
                    <a:pt x="86" y="61"/>
                  </a:cubicBezTo>
                  <a:cubicBezTo>
                    <a:pt x="85" y="61"/>
                    <a:pt x="85" y="61"/>
                    <a:pt x="85" y="62"/>
                  </a:cubicBezTo>
                  <a:cubicBezTo>
                    <a:pt x="84" y="62"/>
                    <a:pt x="84" y="62"/>
                    <a:pt x="83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63"/>
                    <a:pt x="83" y="63"/>
                    <a:pt x="8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4" y="64"/>
                    <a:pt x="84" y="64"/>
                    <a:pt x="85" y="64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6" y="65"/>
                    <a:pt x="86" y="65"/>
                    <a:pt x="85" y="65"/>
                  </a:cubicBezTo>
                  <a:cubicBezTo>
                    <a:pt x="85" y="66"/>
                    <a:pt x="85" y="66"/>
                    <a:pt x="84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6"/>
                    <a:pt x="83" y="66"/>
                    <a:pt x="82" y="67"/>
                  </a:cubicBezTo>
                  <a:cubicBezTo>
                    <a:pt x="81" y="67"/>
                    <a:pt x="81" y="66"/>
                    <a:pt x="81" y="67"/>
                  </a:cubicBezTo>
                  <a:cubicBezTo>
                    <a:pt x="80" y="68"/>
                    <a:pt x="80" y="68"/>
                    <a:pt x="80" y="69"/>
                  </a:cubicBezTo>
                  <a:cubicBezTo>
                    <a:pt x="80" y="69"/>
                    <a:pt x="79" y="69"/>
                    <a:pt x="79" y="69"/>
                  </a:cubicBezTo>
                  <a:cubicBezTo>
                    <a:pt x="79" y="70"/>
                    <a:pt x="79" y="69"/>
                    <a:pt x="78" y="70"/>
                  </a:cubicBezTo>
                  <a:cubicBezTo>
                    <a:pt x="77" y="71"/>
                    <a:pt x="77" y="71"/>
                    <a:pt x="76" y="71"/>
                  </a:cubicBezTo>
                  <a:cubicBezTo>
                    <a:pt x="76" y="71"/>
                    <a:pt x="75" y="72"/>
                    <a:pt x="75" y="72"/>
                  </a:cubicBezTo>
                  <a:cubicBezTo>
                    <a:pt x="75" y="72"/>
                    <a:pt x="75" y="73"/>
                    <a:pt x="76" y="72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71"/>
                    <a:pt x="79" y="71"/>
                    <a:pt x="78" y="72"/>
                  </a:cubicBezTo>
                  <a:cubicBezTo>
                    <a:pt x="78" y="72"/>
                    <a:pt x="78" y="72"/>
                    <a:pt x="78" y="73"/>
                  </a:cubicBezTo>
                  <a:cubicBezTo>
                    <a:pt x="78" y="73"/>
                    <a:pt x="78" y="74"/>
                    <a:pt x="78" y="74"/>
                  </a:cubicBezTo>
                  <a:cubicBezTo>
                    <a:pt x="78" y="74"/>
                    <a:pt x="77" y="74"/>
                    <a:pt x="78" y="74"/>
                  </a:cubicBezTo>
                  <a:cubicBezTo>
                    <a:pt x="78" y="75"/>
                    <a:pt x="79" y="74"/>
                    <a:pt x="79" y="74"/>
                  </a:cubicBezTo>
                  <a:cubicBezTo>
                    <a:pt x="80" y="75"/>
                    <a:pt x="81" y="75"/>
                    <a:pt x="81" y="75"/>
                  </a:cubicBezTo>
                  <a:cubicBezTo>
                    <a:pt x="82" y="75"/>
                    <a:pt x="83" y="75"/>
                    <a:pt x="84" y="75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5" y="72"/>
                    <a:pt x="85" y="71"/>
                    <a:pt x="85" y="71"/>
                  </a:cubicBezTo>
                  <a:cubicBezTo>
                    <a:pt x="85" y="71"/>
                    <a:pt x="85" y="70"/>
                    <a:pt x="85" y="69"/>
                  </a:cubicBezTo>
                  <a:cubicBezTo>
                    <a:pt x="85" y="69"/>
                    <a:pt x="85" y="68"/>
                    <a:pt x="85" y="69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6" y="70"/>
                    <a:pt x="87" y="70"/>
                    <a:pt x="87" y="70"/>
                  </a:cubicBezTo>
                  <a:cubicBezTo>
                    <a:pt x="87" y="71"/>
                    <a:pt x="87" y="71"/>
                    <a:pt x="87" y="72"/>
                  </a:cubicBezTo>
                  <a:cubicBezTo>
                    <a:pt x="87" y="72"/>
                    <a:pt x="87" y="73"/>
                    <a:pt x="88" y="73"/>
                  </a:cubicBezTo>
                  <a:cubicBezTo>
                    <a:pt x="88" y="73"/>
                    <a:pt x="88" y="73"/>
                    <a:pt x="88" y="74"/>
                  </a:cubicBezTo>
                  <a:cubicBezTo>
                    <a:pt x="89" y="74"/>
                    <a:pt x="89" y="75"/>
                    <a:pt x="89" y="75"/>
                  </a:cubicBezTo>
                  <a:cubicBezTo>
                    <a:pt x="89" y="75"/>
                    <a:pt x="89" y="75"/>
                    <a:pt x="90" y="76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89" y="78"/>
                    <a:pt x="88" y="78"/>
                    <a:pt x="88" y="78"/>
                  </a:cubicBezTo>
                  <a:cubicBezTo>
                    <a:pt x="87" y="78"/>
                    <a:pt x="86" y="78"/>
                    <a:pt x="85" y="78"/>
                  </a:cubicBezTo>
                  <a:cubicBezTo>
                    <a:pt x="85" y="78"/>
                    <a:pt x="84" y="78"/>
                    <a:pt x="83" y="78"/>
                  </a:cubicBezTo>
                  <a:cubicBezTo>
                    <a:pt x="82" y="77"/>
                    <a:pt x="82" y="77"/>
                    <a:pt x="81" y="77"/>
                  </a:cubicBezTo>
                  <a:cubicBezTo>
                    <a:pt x="80" y="76"/>
                    <a:pt x="80" y="77"/>
                    <a:pt x="79" y="76"/>
                  </a:cubicBezTo>
                  <a:cubicBezTo>
                    <a:pt x="78" y="76"/>
                    <a:pt x="78" y="76"/>
                    <a:pt x="77" y="76"/>
                  </a:cubicBezTo>
                  <a:cubicBezTo>
                    <a:pt x="76" y="77"/>
                    <a:pt x="75" y="76"/>
                    <a:pt x="75" y="77"/>
                  </a:cubicBezTo>
                  <a:cubicBezTo>
                    <a:pt x="74" y="77"/>
                    <a:pt x="74" y="77"/>
                    <a:pt x="73" y="78"/>
                  </a:cubicBezTo>
                  <a:cubicBezTo>
                    <a:pt x="73" y="78"/>
                    <a:pt x="72" y="79"/>
                    <a:pt x="72" y="79"/>
                  </a:cubicBezTo>
                  <a:cubicBezTo>
                    <a:pt x="72" y="80"/>
                    <a:pt x="72" y="79"/>
                    <a:pt x="72" y="80"/>
                  </a:cubicBezTo>
                  <a:cubicBezTo>
                    <a:pt x="71" y="81"/>
                    <a:pt x="71" y="80"/>
                    <a:pt x="71" y="81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3"/>
                    <a:pt x="70" y="83"/>
                    <a:pt x="69" y="84"/>
                  </a:cubicBezTo>
                  <a:cubicBezTo>
                    <a:pt x="69" y="84"/>
                    <a:pt x="68" y="85"/>
                    <a:pt x="68" y="86"/>
                  </a:cubicBezTo>
                  <a:cubicBezTo>
                    <a:pt x="68" y="86"/>
                    <a:pt x="67" y="87"/>
                    <a:pt x="67" y="87"/>
                  </a:cubicBezTo>
                  <a:cubicBezTo>
                    <a:pt x="66" y="87"/>
                    <a:pt x="65" y="88"/>
                    <a:pt x="65" y="88"/>
                  </a:cubicBezTo>
                  <a:cubicBezTo>
                    <a:pt x="64" y="87"/>
                    <a:pt x="63" y="87"/>
                    <a:pt x="63" y="86"/>
                  </a:cubicBezTo>
                  <a:cubicBezTo>
                    <a:pt x="62" y="86"/>
                    <a:pt x="62" y="85"/>
                    <a:pt x="62" y="84"/>
                  </a:cubicBezTo>
                  <a:cubicBezTo>
                    <a:pt x="62" y="84"/>
                    <a:pt x="62" y="83"/>
                    <a:pt x="62" y="82"/>
                  </a:cubicBezTo>
                  <a:cubicBezTo>
                    <a:pt x="62" y="82"/>
                    <a:pt x="62" y="82"/>
                    <a:pt x="63" y="82"/>
                  </a:cubicBezTo>
                  <a:cubicBezTo>
                    <a:pt x="63" y="81"/>
                    <a:pt x="64" y="81"/>
                    <a:pt x="65" y="80"/>
                  </a:cubicBezTo>
                  <a:cubicBezTo>
                    <a:pt x="65" y="80"/>
                    <a:pt x="65" y="79"/>
                    <a:pt x="66" y="79"/>
                  </a:cubicBezTo>
                  <a:cubicBezTo>
                    <a:pt x="66" y="79"/>
                    <a:pt x="67" y="79"/>
                    <a:pt x="67" y="78"/>
                  </a:cubicBezTo>
                  <a:cubicBezTo>
                    <a:pt x="67" y="78"/>
                    <a:pt x="68" y="77"/>
                    <a:pt x="67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5"/>
                    <a:pt x="64" y="75"/>
                    <a:pt x="64" y="75"/>
                  </a:cubicBezTo>
                  <a:cubicBezTo>
                    <a:pt x="64" y="75"/>
                    <a:pt x="63" y="74"/>
                    <a:pt x="63" y="74"/>
                  </a:cubicBezTo>
                  <a:cubicBezTo>
                    <a:pt x="63" y="73"/>
                    <a:pt x="63" y="72"/>
                    <a:pt x="62" y="72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2" y="71"/>
                    <a:pt x="62" y="70"/>
                    <a:pt x="63" y="71"/>
                  </a:cubicBezTo>
                  <a:cubicBezTo>
                    <a:pt x="64" y="71"/>
                    <a:pt x="65" y="71"/>
                    <a:pt x="65" y="71"/>
                  </a:cubicBezTo>
                  <a:cubicBezTo>
                    <a:pt x="66" y="72"/>
                    <a:pt x="66" y="71"/>
                    <a:pt x="67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0"/>
                    <a:pt x="71" y="69"/>
                    <a:pt x="71" y="68"/>
                  </a:cubicBezTo>
                  <a:cubicBezTo>
                    <a:pt x="72" y="68"/>
                    <a:pt x="72" y="67"/>
                    <a:pt x="73" y="67"/>
                  </a:cubicBezTo>
                  <a:cubicBezTo>
                    <a:pt x="73" y="66"/>
                    <a:pt x="74" y="65"/>
                    <a:pt x="74" y="65"/>
                  </a:cubicBezTo>
                  <a:cubicBezTo>
                    <a:pt x="74" y="64"/>
                    <a:pt x="74" y="64"/>
                    <a:pt x="74" y="63"/>
                  </a:cubicBezTo>
                  <a:cubicBezTo>
                    <a:pt x="74" y="63"/>
                    <a:pt x="74" y="62"/>
                    <a:pt x="74" y="62"/>
                  </a:cubicBezTo>
                  <a:cubicBezTo>
                    <a:pt x="74" y="62"/>
                    <a:pt x="75" y="62"/>
                    <a:pt x="76" y="61"/>
                  </a:cubicBezTo>
                  <a:cubicBezTo>
                    <a:pt x="76" y="61"/>
                    <a:pt x="76" y="62"/>
                    <a:pt x="76" y="61"/>
                  </a:cubicBezTo>
                  <a:cubicBezTo>
                    <a:pt x="77" y="61"/>
                    <a:pt x="77" y="61"/>
                    <a:pt x="77" y="60"/>
                  </a:cubicBezTo>
                  <a:cubicBezTo>
                    <a:pt x="77" y="60"/>
                    <a:pt x="78" y="60"/>
                    <a:pt x="78" y="59"/>
                  </a:cubicBezTo>
                  <a:cubicBezTo>
                    <a:pt x="77" y="58"/>
                    <a:pt x="78" y="58"/>
                    <a:pt x="77" y="57"/>
                  </a:cubicBezTo>
                  <a:cubicBezTo>
                    <a:pt x="77" y="57"/>
                    <a:pt x="77" y="57"/>
                    <a:pt x="76" y="56"/>
                  </a:cubicBezTo>
                  <a:cubicBezTo>
                    <a:pt x="74" y="56"/>
                    <a:pt x="74" y="55"/>
                    <a:pt x="73" y="56"/>
                  </a:cubicBezTo>
                  <a:cubicBezTo>
                    <a:pt x="73" y="56"/>
                    <a:pt x="72" y="57"/>
                    <a:pt x="71" y="57"/>
                  </a:cubicBezTo>
                  <a:cubicBezTo>
                    <a:pt x="71" y="58"/>
                    <a:pt x="70" y="58"/>
                    <a:pt x="70" y="59"/>
                  </a:cubicBezTo>
                  <a:cubicBezTo>
                    <a:pt x="69" y="60"/>
                    <a:pt x="69" y="60"/>
                    <a:pt x="68" y="61"/>
                  </a:cubicBezTo>
                  <a:cubicBezTo>
                    <a:pt x="68" y="62"/>
                    <a:pt x="67" y="62"/>
                    <a:pt x="67" y="62"/>
                  </a:cubicBezTo>
                  <a:cubicBezTo>
                    <a:pt x="67" y="63"/>
                    <a:pt x="67" y="63"/>
                    <a:pt x="66" y="64"/>
                  </a:cubicBezTo>
                  <a:cubicBezTo>
                    <a:pt x="65" y="64"/>
                    <a:pt x="65" y="65"/>
                    <a:pt x="65" y="65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7"/>
                    <a:pt x="62" y="68"/>
                    <a:pt x="62" y="68"/>
                  </a:cubicBezTo>
                  <a:cubicBezTo>
                    <a:pt x="62" y="68"/>
                    <a:pt x="62" y="68"/>
                    <a:pt x="61" y="69"/>
                  </a:cubicBezTo>
                  <a:cubicBezTo>
                    <a:pt x="61" y="69"/>
                    <a:pt x="59" y="70"/>
                    <a:pt x="59" y="70"/>
                  </a:cubicBezTo>
                  <a:cubicBezTo>
                    <a:pt x="59" y="70"/>
                    <a:pt x="58" y="70"/>
                    <a:pt x="57" y="71"/>
                  </a:cubicBezTo>
                  <a:cubicBezTo>
                    <a:pt x="57" y="71"/>
                    <a:pt x="55" y="72"/>
                    <a:pt x="54" y="72"/>
                  </a:cubicBezTo>
                  <a:cubicBezTo>
                    <a:pt x="54" y="72"/>
                    <a:pt x="53" y="71"/>
                    <a:pt x="53" y="71"/>
                  </a:cubicBezTo>
                  <a:cubicBezTo>
                    <a:pt x="53" y="70"/>
                    <a:pt x="52" y="69"/>
                    <a:pt x="52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7"/>
                    <a:pt x="54" y="67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5" y="65"/>
                    <a:pt x="57" y="65"/>
                    <a:pt x="58" y="65"/>
                  </a:cubicBezTo>
                  <a:cubicBezTo>
                    <a:pt x="58" y="64"/>
                    <a:pt x="59" y="64"/>
                    <a:pt x="59" y="64"/>
                  </a:cubicBezTo>
                  <a:cubicBezTo>
                    <a:pt x="60" y="63"/>
                    <a:pt x="61" y="63"/>
                    <a:pt x="61" y="63"/>
                  </a:cubicBezTo>
                  <a:cubicBezTo>
                    <a:pt x="62" y="62"/>
                    <a:pt x="63" y="61"/>
                    <a:pt x="64" y="61"/>
                  </a:cubicBezTo>
                  <a:cubicBezTo>
                    <a:pt x="65" y="60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70" y="52"/>
                    <a:pt x="70" y="51"/>
                    <a:pt x="71" y="51"/>
                  </a:cubicBezTo>
                  <a:cubicBezTo>
                    <a:pt x="71" y="51"/>
                    <a:pt x="71" y="50"/>
                    <a:pt x="71" y="50"/>
                  </a:cubicBezTo>
                  <a:cubicBezTo>
                    <a:pt x="72" y="49"/>
                    <a:pt x="71" y="49"/>
                    <a:pt x="72" y="48"/>
                  </a:cubicBezTo>
                  <a:cubicBezTo>
                    <a:pt x="72" y="48"/>
                    <a:pt x="72" y="48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3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6"/>
                    <a:pt x="75" y="47"/>
                  </a:cubicBezTo>
                  <a:close/>
                  <a:moveTo>
                    <a:pt x="117" y="72"/>
                  </a:moveTo>
                  <a:cubicBezTo>
                    <a:pt x="118" y="71"/>
                    <a:pt x="119" y="70"/>
                    <a:pt x="119" y="70"/>
                  </a:cubicBezTo>
                  <a:cubicBezTo>
                    <a:pt x="120" y="70"/>
                    <a:pt x="120" y="70"/>
                    <a:pt x="121" y="71"/>
                  </a:cubicBezTo>
                  <a:cubicBezTo>
                    <a:pt x="122" y="71"/>
                    <a:pt x="122" y="71"/>
                    <a:pt x="123" y="71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6" y="72"/>
                    <a:pt x="127" y="72"/>
                    <a:pt x="127" y="72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29" y="72"/>
                    <a:pt x="129" y="72"/>
                    <a:pt x="130" y="72"/>
                  </a:cubicBezTo>
                  <a:cubicBezTo>
                    <a:pt x="130" y="72"/>
                    <a:pt x="129" y="72"/>
                    <a:pt x="130" y="72"/>
                  </a:cubicBezTo>
                  <a:cubicBezTo>
                    <a:pt x="131" y="72"/>
                    <a:pt x="131" y="72"/>
                    <a:pt x="132" y="72"/>
                  </a:cubicBezTo>
                  <a:cubicBezTo>
                    <a:pt x="132" y="71"/>
                    <a:pt x="133" y="71"/>
                    <a:pt x="133" y="72"/>
                  </a:cubicBezTo>
                  <a:cubicBezTo>
                    <a:pt x="134" y="72"/>
                    <a:pt x="134" y="72"/>
                    <a:pt x="134" y="71"/>
                  </a:cubicBezTo>
                  <a:cubicBezTo>
                    <a:pt x="134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6" y="71"/>
                  </a:cubicBezTo>
                  <a:cubicBezTo>
                    <a:pt x="136" y="71"/>
                    <a:pt x="136" y="71"/>
                    <a:pt x="137" y="71"/>
                  </a:cubicBezTo>
                  <a:cubicBezTo>
                    <a:pt x="137" y="71"/>
                    <a:pt x="138" y="71"/>
                    <a:pt x="138" y="71"/>
                  </a:cubicBezTo>
                  <a:cubicBezTo>
                    <a:pt x="139" y="71"/>
                    <a:pt x="139" y="72"/>
                    <a:pt x="139" y="72"/>
                  </a:cubicBezTo>
                  <a:cubicBezTo>
                    <a:pt x="139" y="72"/>
                    <a:pt x="140" y="72"/>
                    <a:pt x="140" y="73"/>
                  </a:cubicBezTo>
                  <a:cubicBezTo>
                    <a:pt x="140" y="73"/>
                    <a:pt x="140" y="73"/>
                    <a:pt x="140" y="74"/>
                  </a:cubicBezTo>
                  <a:cubicBezTo>
                    <a:pt x="140" y="74"/>
                    <a:pt x="140" y="74"/>
                    <a:pt x="140" y="75"/>
                  </a:cubicBezTo>
                  <a:cubicBezTo>
                    <a:pt x="140" y="76"/>
                    <a:pt x="141" y="76"/>
                    <a:pt x="140" y="77"/>
                  </a:cubicBezTo>
                  <a:cubicBezTo>
                    <a:pt x="140" y="77"/>
                    <a:pt x="140" y="78"/>
                    <a:pt x="140" y="79"/>
                  </a:cubicBezTo>
                  <a:cubicBezTo>
                    <a:pt x="139" y="79"/>
                    <a:pt x="138" y="79"/>
                    <a:pt x="138" y="79"/>
                  </a:cubicBezTo>
                  <a:cubicBezTo>
                    <a:pt x="137" y="79"/>
                    <a:pt x="137" y="80"/>
                    <a:pt x="136" y="80"/>
                  </a:cubicBezTo>
                  <a:cubicBezTo>
                    <a:pt x="135" y="80"/>
                    <a:pt x="135" y="81"/>
                    <a:pt x="134" y="81"/>
                  </a:cubicBezTo>
                  <a:cubicBezTo>
                    <a:pt x="134" y="81"/>
                    <a:pt x="133" y="82"/>
                    <a:pt x="132" y="82"/>
                  </a:cubicBezTo>
                  <a:cubicBezTo>
                    <a:pt x="132" y="82"/>
                    <a:pt x="132" y="82"/>
                    <a:pt x="131" y="83"/>
                  </a:cubicBezTo>
                  <a:cubicBezTo>
                    <a:pt x="130" y="83"/>
                    <a:pt x="130" y="84"/>
                    <a:pt x="129" y="84"/>
                  </a:cubicBezTo>
                  <a:cubicBezTo>
                    <a:pt x="129" y="84"/>
                    <a:pt x="129" y="83"/>
                    <a:pt x="128" y="84"/>
                  </a:cubicBezTo>
                  <a:cubicBezTo>
                    <a:pt x="128" y="85"/>
                    <a:pt x="128" y="85"/>
                    <a:pt x="127" y="85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7" y="86"/>
                    <a:pt x="126" y="86"/>
                    <a:pt x="127" y="86"/>
                  </a:cubicBezTo>
                  <a:cubicBezTo>
                    <a:pt x="127" y="86"/>
                    <a:pt x="127" y="86"/>
                    <a:pt x="128" y="86"/>
                  </a:cubicBezTo>
                  <a:cubicBezTo>
                    <a:pt x="128" y="87"/>
                    <a:pt x="129" y="87"/>
                    <a:pt x="129" y="87"/>
                  </a:cubicBezTo>
                  <a:cubicBezTo>
                    <a:pt x="130" y="87"/>
                    <a:pt x="130" y="86"/>
                    <a:pt x="131" y="86"/>
                  </a:cubicBezTo>
                  <a:cubicBezTo>
                    <a:pt x="131" y="86"/>
                    <a:pt x="132" y="86"/>
                    <a:pt x="132" y="86"/>
                  </a:cubicBezTo>
                  <a:cubicBezTo>
                    <a:pt x="132" y="85"/>
                    <a:pt x="133" y="85"/>
                    <a:pt x="133" y="85"/>
                  </a:cubicBezTo>
                  <a:cubicBezTo>
                    <a:pt x="133" y="85"/>
                    <a:pt x="133" y="85"/>
                    <a:pt x="134" y="85"/>
                  </a:cubicBezTo>
                  <a:cubicBezTo>
                    <a:pt x="134" y="85"/>
                    <a:pt x="134" y="86"/>
                    <a:pt x="135" y="86"/>
                  </a:cubicBezTo>
                  <a:cubicBezTo>
                    <a:pt x="136" y="86"/>
                    <a:pt x="135" y="86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6" y="88"/>
                    <a:pt x="137" y="88"/>
                    <a:pt x="136" y="88"/>
                  </a:cubicBezTo>
                  <a:cubicBezTo>
                    <a:pt x="136" y="88"/>
                    <a:pt x="136" y="89"/>
                    <a:pt x="136" y="89"/>
                  </a:cubicBezTo>
                  <a:cubicBezTo>
                    <a:pt x="136" y="90"/>
                    <a:pt x="135" y="90"/>
                    <a:pt x="135" y="90"/>
                  </a:cubicBezTo>
                  <a:cubicBezTo>
                    <a:pt x="135" y="91"/>
                    <a:pt x="135" y="91"/>
                    <a:pt x="134" y="91"/>
                  </a:cubicBezTo>
                  <a:cubicBezTo>
                    <a:pt x="134" y="91"/>
                    <a:pt x="133" y="91"/>
                    <a:pt x="132" y="91"/>
                  </a:cubicBezTo>
                  <a:cubicBezTo>
                    <a:pt x="132" y="91"/>
                    <a:pt x="131" y="90"/>
                    <a:pt x="130" y="90"/>
                  </a:cubicBezTo>
                  <a:cubicBezTo>
                    <a:pt x="129" y="90"/>
                    <a:pt x="129" y="90"/>
                    <a:pt x="128" y="90"/>
                  </a:cubicBezTo>
                  <a:cubicBezTo>
                    <a:pt x="128" y="90"/>
                    <a:pt x="127" y="90"/>
                    <a:pt x="126" y="91"/>
                  </a:cubicBezTo>
                  <a:cubicBezTo>
                    <a:pt x="126" y="91"/>
                    <a:pt x="125" y="91"/>
                    <a:pt x="124" y="91"/>
                  </a:cubicBezTo>
                  <a:cubicBezTo>
                    <a:pt x="124" y="91"/>
                    <a:pt x="124" y="91"/>
                    <a:pt x="123" y="91"/>
                  </a:cubicBezTo>
                  <a:cubicBezTo>
                    <a:pt x="122" y="91"/>
                    <a:pt x="122" y="91"/>
                    <a:pt x="121" y="92"/>
                  </a:cubicBezTo>
                  <a:cubicBezTo>
                    <a:pt x="121" y="92"/>
                    <a:pt x="119" y="92"/>
                    <a:pt x="119" y="92"/>
                  </a:cubicBezTo>
                  <a:cubicBezTo>
                    <a:pt x="118" y="93"/>
                    <a:pt x="118" y="93"/>
                    <a:pt x="117" y="93"/>
                  </a:cubicBezTo>
                  <a:cubicBezTo>
                    <a:pt x="116" y="93"/>
                    <a:pt x="116" y="94"/>
                    <a:pt x="116" y="94"/>
                  </a:cubicBezTo>
                  <a:cubicBezTo>
                    <a:pt x="116" y="94"/>
                    <a:pt x="115" y="94"/>
                    <a:pt x="115" y="95"/>
                  </a:cubicBezTo>
                  <a:cubicBezTo>
                    <a:pt x="114" y="95"/>
                    <a:pt x="114" y="96"/>
                    <a:pt x="113" y="96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2" y="96"/>
                    <a:pt x="111" y="96"/>
                    <a:pt x="111" y="96"/>
                  </a:cubicBezTo>
                  <a:cubicBezTo>
                    <a:pt x="111" y="96"/>
                    <a:pt x="110" y="96"/>
                    <a:pt x="110" y="96"/>
                  </a:cubicBezTo>
                  <a:cubicBezTo>
                    <a:pt x="109" y="96"/>
                    <a:pt x="109" y="95"/>
                    <a:pt x="109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6" y="94"/>
                    <a:pt x="106" y="94"/>
                    <a:pt x="105" y="93"/>
                  </a:cubicBezTo>
                  <a:cubicBezTo>
                    <a:pt x="105" y="93"/>
                    <a:pt x="104" y="93"/>
                    <a:pt x="104" y="93"/>
                  </a:cubicBezTo>
                  <a:cubicBezTo>
                    <a:pt x="104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0"/>
                  </a:cubicBezTo>
                  <a:cubicBezTo>
                    <a:pt x="103" y="90"/>
                    <a:pt x="103" y="90"/>
                    <a:pt x="103" y="89"/>
                  </a:cubicBezTo>
                  <a:cubicBezTo>
                    <a:pt x="103" y="89"/>
                    <a:pt x="103" y="89"/>
                    <a:pt x="103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3" y="87"/>
                    <a:pt x="103" y="86"/>
                    <a:pt x="104" y="86"/>
                  </a:cubicBezTo>
                  <a:cubicBezTo>
                    <a:pt x="105" y="86"/>
                    <a:pt x="106" y="86"/>
                    <a:pt x="106" y="86"/>
                  </a:cubicBezTo>
                  <a:cubicBezTo>
                    <a:pt x="107" y="87"/>
                    <a:pt x="107" y="86"/>
                    <a:pt x="108" y="87"/>
                  </a:cubicBezTo>
                  <a:cubicBezTo>
                    <a:pt x="108" y="87"/>
                    <a:pt x="108" y="87"/>
                    <a:pt x="109" y="87"/>
                  </a:cubicBezTo>
                  <a:cubicBezTo>
                    <a:pt x="110" y="87"/>
                    <a:pt x="111" y="87"/>
                    <a:pt x="112" y="87"/>
                  </a:cubicBezTo>
                  <a:cubicBezTo>
                    <a:pt x="113" y="87"/>
                    <a:pt x="113" y="87"/>
                    <a:pt x="114" y="87"/>
                  </a:cubicBezTo>
                  <a:cubicBezTo>
                    <a:pt x="115" y="87"/>
                    <a:pt x="116" y="87"/>
                    <a:pt x="116" y="87"/>
                  </a:cubicBezTo>
                  <a:cubicBezTo>
                    <a:pt x="117" y="86"/>
                    <a:pt x="118" y="85"/>
                    <a:pt x="119" y="85"/>
                  </a:cubicBezTo>
                  <a:cubicBezTo>
                    <a:pt x="119" y="85"/>
                    <a:pt x="120" y="85"/>
                    <a:pt x="120" y="84"/>
                  </a:cubicBezTo>
                  <a:cubicBezTo>
                    <a:pt x="121" y="84"/>
                    <a:pt x="122" y="83"/>
                    <a:pt x="123" y="83"/>
                  </a:cubicBezTo>
                  <a:cubicBezTo>
                    <a:pt x="123" y="83"/>
                    <a:pt x="124" y="82"/>
                    <a:pt x="124" y="82"/>
                  </a:cubicBezTo>
                  <a:cubicBezTo>
                    <a:pt x="124" y="81"/>
                    <a:pt x="125" y="81"/>
                    <a:pt x="125" y="81"/>
                  </a:cubicBezTo>
                  <a:cubicBezTo>
                    <a:pt x="126" y="80"/>
                    <a:pt x="127" y="80"/>
                    <a:pt x="127" y="79"/>
                  </a:cubicBezTo>
                  <a:cubicBezTo>
                    <a:pt x="128" y="79"/>
                    <a:pt x="128" y="79"/>
                    <a:pt x="129" y="79"/>
                  </a:cubicBezTo>
                  <a:cubicBezTo>
                    <a:pt x="129" y="78"/>
                    <a:pt x="129" y="78"/>
                    <a:pt x="130" y="78"/>
                  </a:cubicBezTo>
                  <a:cubicBezTo>
                    <a:pt x="130" y="78"/>
                    <a:pt x="130" y="77"/>
                    <a:pt x="130" y="77"/>
                  </a:cubicBezTo>
                  <a:cubicBezTo>
                    <a:pt x="131" y="77"/>
                    <a:pt x="131" y="76"/>
                    <a:pt x="131" y="76"/>
                  </a:cubicBezTo>
                  <a:cubicBezTo>
                    <a:pt x="130" y="76"/>
                    <a:pt x="130" y="77"/>
                    <a:pt x="129" y="77"/>
                  </a:cubicBezTo>
                  <a:cubicBezTo>
                    <a:pt x="129" y="77"/>
                    <a:pt x="129" y="76"/>
                    <a:pt x="128" y="77"/>
                  </a:cubicBezTo>
                  <a:cubicBezTo>
                    <a:pt x="127" y="78"/>
                    <a:pt x="127" y="78"/>
                    <a:pt x="126" y="78"/>
                  </a:cubicBezTo>
                  <a:cubicBezTo>
                    <a:pt x="125" y="78"/>
                    <a:pt x="125" y="79"/>
                    <a:pt x="124" y="79"/>
                  </a:cubicBezTo>
                  <a:cubicBezTo>
                    <a:pt x="123" y="79"/>
                    <a:pt x="122" y="79"/>
                    <a:pt x="121" y="78"/>
                  </a:cubicBezTo>
                  <a:cubicBezTo>
                    <a:pt x="120" y="78"/>
                    <a:pt x="120" y="78"/>
                    <a:pt x="120" y="77"/>
                  </a:cubicBezTo>
                  <a:cubicBezTo>
                    <a:pt x="119" y="77"/>
                    <a:pt x="119" y="77"/>
                    <a:pt x="119" y="76"/>
                  </a:cubicBezTo>
                  <a:cubicBezTo>
                    <a:pt x="118" y="76"/>
                    <a:pt x="118" y="75"/>
                    <a:pt x="118" y="75"/>
                  </a:cubicBezTo>
                  <a:cubicBezTo>
                    <a:pt x="117" y="74"/>
                    <a:pt x="117" y="74"/>
                    <a:pt x="117" y="73"/>
                  </a:cubicBezTo>
                  <a:cubicBezTo>
                    <a:pt x="117" y="72"/>
                    <a:pt x="117" y="72"/>
                    <a:pt x="117" y="72"/>
                  </a:cubicBezTo>
                  <a:close/>
                  <a:moveTo>
                    <a:pt x="184" y="64"/>
                  </a:moveTo>
                  <a:cubicBezTo>
                    <a:pt x="185" y="64"/>
                    <a:pt x="185" y="64"/>
                    <a:pt x="185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5" y="62"/>
                    <a:pt x="185" y="62"/>
                    <a:pt x="186" y="62"/>
                  </a:cubicBezTo>
                  <a:cubicBezTo>
                    <a:pt x="186" y="61"/>
                    <a:pt x="186" y="61"/>
                    <a:pt x="186" y="61"/>
                  </a:cubicBezTo>
                  <a:cubicBezTo>
                    <a:pt x="186" y="61"/>
                    <a:pt x="186" y="61"/>
                    <a:pt x="187" y="60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87" y="61"/>
                    <a:pt x="187" y="61"/>
                    <a:pt x="187" y="62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87" y="64"/>
                    <a:pt x="186" y="64"/>
                    <a:pt x="186" y="64"/>
                  </a:cubicBezTo>
                  <a:cubicBezTo>
                    <a:pt x="186" y="64"/>
                    <a:pt x="186" y="64"/>
                    <a:pt x="186" y="65"/>
                  </a:cubicBezTo>
                  <a:cubicBezTo>
                    <a:pt x="186" y="65"/>
                    <a:pt x="186" y="65"/>
                    <a:pt x="185" y="65"/>
                  </a:cubicBezTo>
                  <a:cubicBezTo>
                    <a:pt x="185" y="65"/>
                    <a:pt x="185" y="65"/>
                    <a:pt x="185" y="65"/>
                  </a:cubicBezTo>
                  <a:cubicBezTo>
                    <a:pt x="185" y="65"/>
                    <a:pt x="184" y="64"/>
                    <a:pt x="184" y="64"/>
                  </a:cubicBezTo>
                  <a:close/>
                  <a:moveTo>
                    <a:pt x="180" y="66"/>
                  </a:moveTo>
                  <a:cubicBezTo>
                    <a:pt x="181" y="66"/>
                    <a:pt x="180" y="66"/>
                    <a:pt x="181" y="66"/>
                  </a:cubicBezTo>
                  <a:cubicBezTo>
                    <a:pt x="181" y="66"/>
                    <a:pt x="181" y="67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83" y="67"/>
                    <a:pt x="183" y="67"/>
                    <a:pt x="183" y="67"/>
                  </a:cubicBezTo>
                  <a:cubicBezTo>
                    <a:pt x="183" y="67"/>
                    <a:pt x="184" y="67"/>
                    <a:pt x="184" y="67"/>
                  </a:cubicBezTo>
                  <a:cubicBezTo>
                    <a:pt x="184" y="68"/>
                    <a:pt x="184" y="68"/>
                    <a:pt x="183" y="68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2" y="69"/>
                    <a:pt x="182" y="69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0"/>
                  </a:cubicBezTo>
                  <a:cubicBezTo>
                    <a:pt x="180" y="70"/>
                    <a:pt x="180" y="70"/>
                    <a:pt x="180" y="69"/>
                  </a:cubicBezTo>
                  <a:cubicBezTo>
                    <a:pt x="180" y="69"/>
                    <a:pt x="180" y="69"/>
                    <a:pt x="180" y="68"/>
                  </a:cubicBezTo>
                  <a:cubicBezTo>
                    <a:pt x="180" y="68"/>
                    <a:pt x="180" y="68"/>
                    <a:pt x="180" y="67"/>
                  </a:cubicBezTo>
                  <a:cubicBezTo>
                    <a:pt x="180" y="67"/>
                    <a:pt x="180" y="67"/>
                    <a:pt x="180" y="66"/>
                  </a:cubicBezTo>
                  <a:cubicBezTo>
                    <a:pt x="180" y="66"/>
                    <a:pt x="180" y="66"/>
                    <a:pt x="180" y="66"/>
                  </a:cubicBezTo>
                  <a:close/>
                  <a:moveTo>
                    <a:pt x="190" y="91"/>
                  </a:moveTo>
                  <a:cubicBezTo>
                    <a:pt x="191" y="91"/>
                    <a:pt x="192" y="91"/>
                    <a:pt x="193" y="90"/>
                  </a:cubicBezTo>
                  <a:cubicBezTo>
                    <a:pt x="194" y="90"/>
                    <a:pt x="194" y="90"/>
                    <a:pt x="195" y="90"/>
                  </a:cubicBezTo>
                  <a:cubicBezTo>
                    <a:pt x="196" y="90"/>
                    <a:pt x="197" y="90"/>
                    <a:pt x="197" y="91"/>
                  </a:cubicBezTo>
                  <a:cubicBezTo>
                    <a:pt x="198" y="91"/>
                    <a:pt x="198" y="92"/>
                    <a:pt x="199" y="93"/>
                  </a:cubicBezTo>
                  <a:cubicBezTo>
                    <a:pt x="199" y="95"/>
                    <a:pt x="199" y="95"/>
                    <a:pt x="199" y="96"/>
                  </a:cubicBezTo>
                  <a:cubicBezTo>
                    <a:pt x="199" y="96"/>
                    <a:pt x="199" y="97"/>
                    <a:pt x="199" y="97"/>
                  </a:cubicBezTo>
                  <a:cubicBezTo>
                    <a:pt x="198" y="98"/>
                    <a:pt x="199" y="98"/>
                    <a:pt x="198" y="98"/>
                  </a:cubicBezTo>
                  <a:cubicBezTo>
                    <a:pt x="197" y="98"/>
                    <a:pt x="198" y="98"/>
                    <a:pt x="197" y="98"/>
                  </a:cubicBezTo>
                  <a:cubicBezTo>
                    <a:pt x="195" y="99"/>
                    <a:pt x="195" y="99"/>
                    <a:pt x="195" y="99"/>
                  </a:cubicBezTo>
                  <a:cubicBezTo>
                    <a:pt x="195" y="99"/>
                    <a:pt x="195" y="100"/>
                    <a:pt x="194" y="99"/>
                  </a:cubicBezTo>
                  <a:cubicBezTo>
                    <a:pt x="193" y="99"/>
                    <a:pt x="193" y="98"/>
                    <a:pt x="193" y="98"/>
                  </a:cubicBezTo>
                  <a:cubicBezTo>
                    <a:pt x="193" y="98"/>
                    <a:pt x="194" y="98"/>
                    <a:pt x="194" y="97"/>
                  </a:cubicBezTo>
                  <a:cubicBezTo>
                    <a:pt x="193" y="96"/>
                    <a:pt x="193" y="95"/>
                    <a:pt x="193" y="94"/>
                  </a:cubicBezTo>
                  <a:cubicBezTo>
                    <a:pt x="193" y="94"/>
                    <a:pt x="192" y="93"/>
                    <a:pt x="191" y="93"/>
                  </a:cubicBezTo>
                  <a:cubicBezTo>
                    <a:pt x="191" y="92"/>
                    <a:pt x="190" y="92"/>
                    <a:pt x="190" y="92"/>
                  </a:cubicBezTo>
                  <a:cubicBezTo>
                    <a:pt x="190" y="91"/>
                    <a:pt x="190" y="91"/>
                    <a:pt x="190" y="91"/>
                  </a:cubicBezTo>
                  <a:close/>
                  <a:moveTo>
                    <a:pt x="170" y="68"/>
                  </a:moveTo>
                  <a:cubicBezTo>
                    <a:pt x="170" y="68"/>
                    <a:pt x="171" y="68"/>
                    <a:pt x="171" y="68"/>
                  </a:cubicBezTo>
                  <a:cubicBezTo>
                    <a:pt x="171" y="68"/>
                    <a:pt x="171" y="69"/>
                    <a:pt x="172" y="69"/>
                  </a:cubicBezTo>
                  <a:cubicBezTo>
                    <a:pt x="172" y="69"/>
                    <a:pt x="172" y="69"/>
                    <a:pt x="173" y="69"/>
                  </a:cubicBezTo>
                  <a:cubicBezTo>
                    <a:pt x="173" y="69"/>
                    <a:pt x="173" y="69"/>
                    <a:pt x="173" y="69"/>
                  </a:cubicBezTo>
                  <a:cubicBezTo>
                    <a:pt x="173" y="69"/>
                    <a:pt x="173" y="69"/>
                    <a:pt x="174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4" y="68"/>
                    <a:pt x="175" y="67"/>
                    <a:pt x="175" y="67"/>
                  </a:cubicBezTo>
                  <a:cubicBezTo>
                    <a:pt x="175" y="67"/>
                    <a:pt x="176" y="67"/>
                    <a:pt x="176" y="67"/>
                  </a:cubicBezTo>
                  <a:cubicBezTo>
                    <a:pt x="176" y="66"/>
                    <a:pt x="176" y="65"/>
                    <a:pt x="176" y="65"/>
                  </a:cubicBezTo>
                  <a:cubicBezTo>
                    <a:pt x="176" y="65"/>
                    <a:pt x="176" y="64"/>
                    <a:pt x="176" y="63"/>
                  </a:cubicBezTo>
                  <a:cubicBezTo>
                    <a:pt x="176" y="62"/>
                    <a:pt x="175" y="61"/>
                    <a:pt x="175" y="61"/>
                  </a:cubicBezTo>
                  <a:cubicBezTo>
                    <a:pt x="175" y="61"/>
                    <a:pt x="175" y="60"/>
                    <a:pt x="175" y="59"/>
                  </a:cubicBezTo>
                  <a:cubicBezTo>
                    <a:pt x="174" y="58"/>
                    <a:pt x="174" y="58"/>
                    <a:pt x="174" y="57"/>
                  </a:cubicBezTo>
                  <a:cubicBezTo>
                    <a:pt x="174" y="57"/>
                    <a:pt x="174" y="56"/>
                    <a:pt x="174" y="56"/>
                  </a:cubicBezTo>
                  <a:cubicBezTo>
                    <a:pt x="174" y="56"/>
                    <a:pt x="175" y="55"/>
                    <a:pt x="176" y="55"/>
                  </a:cubicBezTo>
                  <a:cubicBezTo>
                    <a:pt x="176" y="55"/>
                    <a:pt x="176" y="55"/>
                    <a:pt x="177" y="55"/>
                  </a:cubicBezTo>
                  <a:cubicBezTo>
                    <a:pt x="178" y="55"/>
                    <a:pt x="178" y="55"/>
                    <a:pt x="178" y="56"/>
                  </a:cubicBezTo>
                  <a:cubicBezTo>
                    <a:pt x="179" y="56"/>
                    <a:pt x="179" y="56"/>
                    <a:pt x="180" y="56"/>
                  </a:cubicBezTo>
                  <a:cubicBezTo>
                    <a:pt x="181" y="57"/>
                    <a:pt x="181" y="58"/>
                    <a:pt x="181" y="58"/>
                  </a:cubicBezTo>
                  <a:cubicBezTo>
                    <a:pt x="181" y="59"/>
                    <a:pt x="181" y="60"/>
                    <a:pt x="181" y="60"/>
                  </a:cubicBezTo>
                  <a:cubicBezTo>
                    <a:pt x="181" y="61"/>
                    <a:pt x="181" y="61"/>
                    <a:pt x="181" y="62"/>
                  </a:cubicBezTo>
                  <a:cubicBezTo>
                    <a:pt x="180" y="62"/>
                    <a:pt x="181" y="62"/>
                    <a:pt x="181" y="63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1" y="63"/>
                    <a:pt x="181" y="64"/>
                    <a:pt x="182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62"/>
                    <a:pt x="184" y="62"/>
                    <a:pt x="184" y="62"/>
                  </a:cubicBezTo>
                  <a:cubicBezTo>
                    <a:pt x="184" y="62"/>
                    <a:pt x="184" y="61"/>
                    <a:pt x="185" y="60"/>
                  </a:cubicBezTo>
                  <a:cubicBezTo>
                    <a:pt x="186" y="60"/>
                    <a:pt x="186" y="59"/>
                    <a:pt x="186" y="59"/>
                  </a:cubicBezTo>
                  <a:cubicBezTo>
                    <a:pt x="186" y="59"/>
                    <a:pt x="186" y="58"/>
                    <a:pt x="186" y="58"/>
                  </a:cubicBezTo>
                  <a:cubicBezTo>
                    <a:pt x="187" y="58"/>
                    <a:pt x="187" y="56"/>
                    <a:pt x="188" y="56"/>
                  </a:cubicBezTo>
                  <a:cubicBezTo>
                    <a:pt x="189" y="56"/>
                    <a:pt x="189" y="56"/>
                    <a:pt x="190" y="55"/>
                  </a:cubicBezTo>
                  <a:cubicBezTo>
                    <a:pt x="191" y="55"/>
                    <a:pt x="191" y="56"/>
                    <a:pt x="192" y="56"/>
                  </a:cubicBezTo>
                  <a:cubicBezTo>
                    <a:pt x="192" y="56"/>
                    <a:pt x="193" y="56"/>
                    <a:pt x="193" y="57"/>
                  </a:cubicBezTo>
                  <a:cubicBezTo>
                    <a:pt x="193" y="58"/>
                    <a:pt x="193" y="59"/>
                    <a:pt x="193" y="59"/>
                  </a:cubicBezTo>
                  <a:cubicBezTo>
                    <a:pt x="193" y="60"/>
                    <a:pt x="194" y="60"/>
                    <a:pt x="193" y="61"/>
                  </a:cubicBezTo>
                  <a:cubicBezTo>
                    <a:pt x="193" y="61"/>
                    <a:pt x="192" y="62"/>
                    <a:pt x="192" y="62"/>
                  </a:cubicBezTo>
                  <a:cubicBezTo>
                    <a:pt x="191" y="63"/>
                    <a:pt x="191" y="62"/>
                    <a:pt x="191" y="63"/>
                  </a:cubicBezTo>
                  <a:cubicBezTo>
                    <a:pt x="190" y="63"/>
                    <a:pt x="190" y="64"/>
                    <a:pt x="190" y="64"/>
                  </a:cubicBezTo>
                  <a:cubicBezTo>
                    <a:pt x="189" y="64"/>
                    <a:pt x="189" y="65"/>
                    <a:pt x="189" y="65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4"/>
                    <a:pt x="192" y="64"/>
                    <a:pt x="193" y="64"/>
                  </a:cubicBezTo>
                  <a:cubicBezTo>
                    <a:pt x="193" y="64"/>
                    <a:pt x="193" y="64"/>
                    <a:pt x="194" y="63"/>
                  </a:cubicBezTo>
                  <a:cubicBezTo>
                    <a:pt x="194" y="63"/>
                    <a:pt x="194" y="62"/>
                    <a:pt x="195" y="62"/>
                  </a:cubicBezTo>
                  <a:cubicBezTo>
                    <a:pt x="196" y="62"/>
                    <a:pt x="195" y="62"/>
                    <a:pt x="196" y="61"/>
                  </a:cubicBezTo>
                  <a:cubicBezTo>
                    <a:pt x="197" y="61"/>
                    <a:pt x="197" y="61"/>
                    <a:pt x="198" y="61"/>
                  </a:cubicBezTo>
                  <a:cubicBezTo>
                    <a:pt x="198" y="61"/>
                    <a:pt x="199" y="61"/>
                    <a:pt x="199" y="61"/>
                  </a:cubicBezTo>
                  <a:cubicBezTo>
                    <a:pt x="199" y="62"/>
                    <a:pt x="199" y="62"/>
                    <a:pt x="200" y="62"/>
                  </a:cubicBezTo>
                  <a:cubicBezTo>
                    <a:pt x="200" y="62"/>
                    <a:pt x="200" y="62"/>
                    <a:pt x="200" y="63"/>
                  </a:cubicBezTo>
                  <a:cubicBezTo>
                    <a:pt x="200" y="63"/>
                    <a:pt x="200" y="64"/>
                    <a:pt x="200" y="64"/>
                  </a:cubicBezTo>
                  <a:cubicBezTo>
                    <a:pt x="200" y="64"/>
                    <a:pt x="200" y="65"/>
                    <a:pt x="200" y="65"/>
                  </a:cubicBezTo>
                  <a:cubicBezTo>
                    <a:pt x="200" y="66"/>
                    <a:pt x="199" y="66"/>
                    <a:pt x="199" y="66"/>
                  </a:cubicBezTo>
                  <a:cubicBezTo>
                    <a:pt x="198" y="66"/>
                    <a:pt x="197" y="67"/>
                    <a:pt x="197" y="67"/>
                  </a:cubicBezTo>
                  <a:cubicBezTo>
                    <a:pt x="196" y="67"/>
                    <a:pt x="196" y="67"/>
                    <a:pt x="195" y="67"/>
                  </a:cubicBezTo>
                  <a:cubicBezTo>
                    <a:pt x="194" y="68"/>
                    <a:pt x="194" y="68"/>
                    <a:pt x="193" y="68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0" y="68"/>
                    <a:pt x="190" y="68"/>
                    <a:pt x="189" y="69"/>
                  </a:cubicBezTo>
                  <a:cubicBezTo>
                    <a:pt x="189" y="69"/>
                    <a:pt x="188" y="69"/>
                    <a:pt x="187" y="69"/>
                  </a:cubicBezTo>
                  <a:cubicBezTo>
                    <a:pt x="187" y="69"/>
                    <a:pt x="186" y="70"/>
                    <a:pt x="186" y="70"/>
                  </a:cubicBezTo>
                  <a:cubicBezTo>
                    <a:pt x="185" y="70"/>
                    <a:pt x="185" y="71"/>
                    <a:pt x="185" y="71"/>
                  </a:cubicBezTo>
                  <a:cubicBezTo>
                    <a:pt x="184" y="71"/>
                    <a:pt x="183" y="72"/>
                    <a:pt x="183" y="72"/>
                  </a:cubicBezTo>
                  <a:cubicBezTo>
                    <a:pt x="183" y="72"/>
                    <a:pt x="182" y="73"/>
                    <a:pt x="182" y="73"/>
                  </a:cubicBezTo>
                  <a:cubicBezTo>
                    <a:pt x="181" y="73"/>
                    <a:pt x="181" y="74"/>
                    <a:pt x="180" y="74"/>
                  </a:cubicBezTo>
                  <a:cubicBezTo>
                    <a:pt x="180" y="74"/>
                    <a:pt x="180" y="74"/>
                    <a:pt x="180" y="75"/>
                  </a:cubicBezTo>
                  <a:cubicBezTo>
                    <a:pt x="180" y="75"/>
                    <a:pt x="180" y="75"/>
                    <a:pt x="180" y="76"/>
                  </a:cubicBezTo>
                  <a:cubicBezTo>
                    <a:pt x="180" y="76"/>
                    <a:pt x="180" y="76"/>
                    <a:pt x="181" y="76"/>
                  </a:cubicBezTo>
                  <a:cubicBezTo>
                    <a:pt x="181" y="76"/>
                    <a:pt x="182" y="76"/>
                    <a:pt x="182" y="75"/>
                  </a:cubicBezTo>
                  <a:cubicBezTo>
                    <a:pt x="182" y="75"/>
                    <a:pt x="182" y="75"/>
                    <a:pt x="182" y="75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84" y="74"/>
                    <a:pt x="184" y="73"/>
                    <a:pt x="184" y="74"/>
                  </a:cubicBezTo>
                  <a:cubicBezTo>
                    <a:pt x="184" y="74"/>
                    <a:pt x="184" y="75"/>
                    <a:pt x="184" y="75"/>
                  </a:cubicBezTo>
                  <a:cubicBezTo>
                    <a:pt x="184" y="75"/>
                    <a:pt x="183" y="75"/>
                    <a:pt x="183" y="76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83" y="77"/>
                    <a:pt x="183" y="77"/>
                    <a:pt x="182" y="78"/>
                  </a:cubicBezTo>
                  <a:cubicBezTo>
                    <a:pt x="182" y="78"/>
                    <a:pt x="182" y="78"/>
                    <a:pt x="182" y="78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80"/>
                    <a:pt x="182" y="80"/>
                    <a:pt x="183" y="79"/>
                  </a:cubicBezTo>
                  <a:cubicBezTo>
                    <a:pt x="183" y="78"/>
                    <a:pt x="184" y="78"/>
                    <a:pt x="184" y="78"/>
                  </a:cubicBezTo>
                  <a:cubicBezTo>
                    <a:pt x="184" y="77"/>
                    <a:pt x="185" y="77"/>
                    <a:pt x="185" y="76"/>
                  </a:cubicBezTo>
                  <a:cubicBezTo>
                    <a:pt x="185" y="76"/>
                    <a:pt x="185" y="75"/>
                    <a:pt x="185" y="75"/>
                  </a:cubicBezTo>
                  <a:cubicBezTo>
                    <a:pt x="185" y="75"/>
                    <a:pt x="185" y="74"/>
                    <a:pt x="185" y="74"/>
                  </a:cubicBezTo>
                  <a:cubicBezTo>
                    <a:pt x="185" y="73"/>
                    <a:pt x="185" y="73"/>
                    <a:pt x="186" y="72"/>
                  </a:cubicBezTo>
                  <a:cubicBezTo>
                    <a:pt x="186" y="72"/>
                    <a:pt x="185" y="72"/>
                    <a:pt x="186" y="71"/>
                  </a:cubicBezTo>
                  <a:cubicBezTo>
                    <a:pt x="187" y="71"/>
                    <a:pt x="187" y="71"/>
                    <a:pt x="188" y="71"/>
                  </a:cubicBezTo>
                  <a:cubicBezTo>
                    <a:pt x="189" y="70"/>
                    <a:pt x="190" y="70"/>
                    <a:pt x="190" y="70"/>
                  </a:cubicBezTo>
                  <a:cubicBezTo>
                    <a:pt x="191" y="70"/>
                    <a:pt x="191" y="70"/>
                    <a:pt x="191" y="71"/>
                  </a:cubicBezTo>
                  <a:cubicBezTo>
                    <a:pt x="191" y="71"/>
                    <a:pt x="191" y="71"/>
                    <a:pt x="191" y="72"/>
                  </a:cubicBezTo>
                  <a:cubicBezTo>
                    <a:pt x="192" y="72"/>
                    <a:pt x="192" y="73"/>
                    <a:pt x="192" y="73"/>
                  </a:cubicBezTo>
                  <a:cubicBezTo>
                    <a:pt x="192" y="74"/>
                    <a:pt x="191" y="73"/>
                    <a:pt x="191" y="74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8" y="75"/>
                    <a:pt x="188" y="76"/>
                  </a:cubicBezTo>
                  <a:cubicBezTo>
                    <a:pt x="187" y="76"/>
                    <a:pt x="187" y="77"/>
                    <a:pt x="187" y="77"/>
                  </a:cubicBezTo>
                  <a:cubicBezTo>
                    <a:pt x="186" y="77"/>
                    <a:pt x="186" y="78"/>
                    <a:pt x="186" y="78"/>
                  </a:cubicBezTo>
                  <a:cubicBezTo>
                    <a:pt x="186" y="78"/>
                    <a:pt x="186" y="79"/>
                    <a:pt x="186" y="79"/>
                  </a:cubicBezTo>
                  <a:cubicBezTo>
                    <a:pt x="186" y="79"/>
                    <a:pt x="186" y="79"/>
                    <a:pt x="186" y="79"/>
                  </a:cubicBezTo>
                  <a:cubicBezTo>
                    <a:pt x="187" y="79"/>
                    <a:pt x="187" y="80"/>
                    <a:pt x="187" y="79"/>
                  </a:cubicBezTo>
                  <a:cubicBezTo>
                    <a:pt x="187" y="78"/>
                    <a:pt x="187" y="78"/>
                    <a:pt x="188" y="78"/>
                  </a:cubicBezTo>
                  <a:cubicBezTo>
                    <a:pt x="188" y="78"/>
                    <a:pt x="188" y="77"/>
                    <a:pt x="188" y="78"/>
                  </a:cubicBezTo>
                  <a:cubicBezTo>
                    <a:pt x="189" y="78"/>
                    <a:pt x="189" y="78"/>
                    <a:pt x="189" y="79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1"/>
                    <a:pt x="188" y="81"/>
                    <a:pt x="188" y="81"/>
                  </a:cubicBezTo>
                  <a:cubicBezTo>
                    <a:pt x="188" y="81"/>
                    <a:pt x="188" y="82"/>
                    <a:pt x="188" y="82"/>
                  </a:cubicBezTo>
                  <a:cubicBezTo>
                    <a:pt x="188" y="82"/>
                    <a:pt x="188" y="83"/>
                    <a:pt x="189" y="83"/>
                  </a:cubicBezTo>
                  <a:cubicBezTo>
                    <a:pt x="189" y="83"/>
                    <a:pt x="189" y="83"/>
                    <a:pt x="189" y="83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9" y="84"/>
                    <a:pt x="189" y="84"/>
                    <a:pt x="188" y="85"/>
                  </a:cubicBezTo>
                  <a:cubicBezTo>
                    <a:pt x="188" y="85"/>
                    <a:pt x="188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7"/>
                    <a:pt x="187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8"/>
                  </a:cubicBezTo>
                  <a:cubicBezTo>
                    <a:pt x="190" y="89"/>
                    <a:pt x="190" y="89"/>
                    <a:pt x="190" y="90"/>
                  </a:cubicBezTo>
                  <a:cubicBezTo>
                    <a:pt x="189" y="90"/>
                    <a:pt x="189" y="90"/>
                    <a:pt x="189" y="90"/>
                  </a:cubicBezTo>
                  <a:cubicBezTo>
                    <a:pt x="189" y="91"/>
                    <a:pt x="189" y="91"/>
                    <a:pt x="189" y="91"/>
                  </a:cubicBezTo>
                  <a:cubicBezTo>
                    <a:pt x="189" y="91"/>
                    <a:pt x="188" y="92"/>
                    <a:pt x="188" y="92"/>
                  </a:cubicBezTo>
                  <a:cubicBezTo>
                    <a:pt x="188" y="93"/>
                    <a:pt x="188" y="93"/>
                    <a:pt x="189" y="94"/>
                  </a:cubicBezTo>
                  <a:cubicBezTo>
                    <a:pt x="189" y="95"/>
                    <a:pt x="189" y="95"/>
                    <a:pt x="189" y="96"/>
                  </a:cubicBezTo>
                  <a:cubicBezTo>
                    <a:pt x="189" y="96"/>
                    <a:pt x="189" y="97"/>
                    <a:pt x="189" y="97"/>
                  </a:cubicBezTo>
                  <a:cubicBezTo>
                    <a:pt x="189" y="98"/>
                    <a:pt x="190" y="99"/>
                    <a:pt x="190" y="99"/>
                  </a:cubicBezTo>
                  <a:cubicBezTo>
                    <a:pt x="190" y="100"/>
                    <a:pt x="190" y="101"/>
                    <a:pt x="190" y="101"/>
                  </a:cubicBezTo>
                  <a:cubicBezTo>
                    <a:pt x="190" y="101"/>
                    <a:pt x="189" y="102"/>
                    <a:pt x="189" y="103"/>
                  </a:cubicBezTo>
                  <a:cubicBezTo>
                    <a:pt x="189" y="103"/>
                    <a:pt x="188" y="103"/>
                    <a:pt x="188" y="103"/>
                  </a:cubicBezTo>
                  <a:cubicBezTo>
                    <a:pt x="188" y="104"/>
                    <a:pt x="188" y="104"/>
                    <a:pt x="187" y="104"/>
                  </a:cubicBezTo>
                  <a:cubicBezTo>
                    <a:pt x="187" y="104"/>
                    <a:pt x="187" y="105"/>
                    <a:pt x="187" y="105"/>
                  </a:cubicBezTo>
                  <a:cubicBezTo>
                    <a:pt x="186" y="105"/>
                    <a:pt x="186" y="105"/>
                    <a:pt x="186" y="105"/>
                  </a:cubicBezTo>
                  <a:cubicBezTo>
                    <a:pt x="185" y="105"/>
                    <a:pt x="185" y="104"/>
                    <a:pt x="185" y="104"/>
                  </a:cubicBezTo>
                  <a:cubicBezTo>
                    <a:pt x="185" y="104"/>
                    <a:pt x="184" y="104"/>
                    <a:pt x="184" y="103"/>
                  </a:cubicBezTo>
                  <a:cubicBezTo>
                    <a:pt x="184" y="102"/>
                    <a:pt x="184" y="102"/>
                    <a:pt x="183" y="102"/>
                  </a:cubicBezTo>
                  <a:cubicBezTo>
                    <a:pt x="183" y="102"/>
                    <a:pt x="183" y="101"/>
                    <a:pt x="183" y="101"/>
                  </a:cubicBezTo>
                  <a:cubicBezTo>
                    <a:pt x="183" y="101"/>
                    <a:pt x="182" y="101"/>
                    <a:pt x="182" y="101"/>
                  </a:cubicBezTo>
                  <a:cubicBezTo>
                    <a:pt x="182" y="100"/>
                    <a:pt x="182" y="100"/>
                    <a:pt x="181" y="100"/>
                  </a:cubicBezTo>
                  <a:cubicBezTo>
                    <a:pt x="181" y="100"/>
                    <a:pt x="182" y="100"/>
                    <a:pt x="181" y="100"/>
                  </a:cubicBezTo>
                  <a:cubicBezTo>
                    <a:pt x="181" y="100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3"/>
                    <a:pt x="180" y="103"/>
                    <a:pt x="180" y="104"/>
                  </a:cubicBezTo>
                  <a:cubicBezTo>
                    <a:pt x="179" y="104"/>
                    <a:pt x="179" y="104"/>
                    <a:pt x="179" y="104"/>
                  </a:cubicBezTo>
                  <a:cubicBezTo>
                    <a:pt x="179" y="105"/>
                    <a:pt x="178" y="105"/>
                    <a:pt x="178" y="105"/>
                  </a:cubicBezTo>
                  <a:cubicBezTo>
                    <a:pt x="178" y="105"/>
                    <a:pt x="177" y="106"/>
                    <a:pt x="177" y="106"/>
                  </a:cubicBezTo>
                  <a:cubicBezTo>
                    <a:pt x="177" y="106"/>
                    <a:pt x="176" y="106"/>
                    <a:pt x="176" y="106"/>
                  </a:cubicBezTo>
                  <a:cubicBezTo>
                    <a:pt x="176" y="106"/>
                    <a:pt x="175" y="106"/>
                    <a:pt x="175" y="106"/>
                  </a:cubicBezTo>
                  <a:cubicBezTo>
                    <a:pt x="175" y="105"/>
                    <a:pt x="174" y="105"/>
                    <a:pt x="174" y="105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173" y="105"/>
                    <a:pt x="173" y="104"/>
                    <a:pt x="173" y="104"/>
                  </a:cubicBezTo>
                  <a:cubicBezTo>
                    <a:pt x="172" y="103"/>
                    <a:pt x="172" y="103"/>
                    <a:pt x="172" y="103"/>
                  </a:cubicBezTo>
                  <a:cubicBezTo>
                    <a:pt x="172" y="102"/>
                    <a:pt x="172" y="102"/>
                    <a:pt x="172" y="102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72" y="101"/>
                    <a:pt x="172" y="100"/>
                    <a:pt x="173" y="100"/>
                  </a:cubicBezTo>
                  <a:cubicBezTo>
                    <a:pt x="173" y="100"/>
                    <a:pt x="173" y="100"/>
                    <a:pt x="174" y="100"/>
                  </a:cubicBezTo>
                  <a:cubicBezTo>
                    <a:pt x="175" y="100"/>
                    <a:pt x="175" y="101"/>
                    <a:pt x="175" y="101"/>
                  </a:cubicBezTo>
                  <a:cubicBezTo>
                    <a:pt x="175" y="101"/>
                    <a:pt x="175" y="101"/>
                    <a:pt x="176" y="101"/>
                  </a:cubicBezTo>
                  <a:cubicBezTo>
                    <a:pt x="176" y="101"/>
                    <a:pt x="177" y="100"/>
                    <a:pt x="177" y="100"/>
                  </a:cubicBezTo>
                  <a:cubicBezTo>
                    <a:pt x="177" y="100"/>
                    <a:pt x="178" y="99"/>
                    <a:pt x="179" y="99"/>
                  </a:cubicBezTo>
                  <a:cubicBezTo>
                    <a:pt x="179" y="99"/>
                    <a:pt x="180" y="98"/>
                    <a:pt x="180" y="97"/>
                  </a:cubicBezTo>
                  <a:cubicBezTo>
                    <a:pt x="180" y="97"/>
                    <a:pt x="181" y="96"/>
                    <a:pt x="180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4"/>
                    <a:pt x="178" y="93"/>
                  </a:cubicBezTo>
                  <a:cubicBezTo>
                    <a:pt x="178" y="93"/>
                    <a:pt x="179" y="92"/>
                    <a:pt x="179" y="92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179" y="92"/>
                    <a:pt x="180" y="92"/>
                    <a:pt x="180" y="92"/>
                  </a:cubicBezTo>
                  <a:cubicBezTo>
                    <a:pt x="181" y="92"/>
                    <a:pt x="182" y="9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90"/>
                    <a:pt x="182" y="90"/>
                    <a:pt x="183" y="90"/>
                  </a:cubicBezTo>
                  <a:cubicBezTo>
                    <a:pt x="183" y="90"/>
                    <a:pt x="183" y="90"/>
                    <a:pt x="183" y="89"/>
                  </a:cubicBezTo>
                  <a:cubicBezTo>
                    <a:pt x="183" y="89"/>
                    <a:pt x="182" y="89"/>
                    <a:pt x="182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80" y="88"/>
                    <a:pt x="180" y="88"/>
                    <a:pt x="181" y="88"/>
                  </a:cubicBezTo>
                  <a:cubicBezTo>
                    <a:pt x="181" y="88"/>
                    <a:pt x="181" y="87"/>
                    <a:pt x="181" y="87"/>
                  </a:cubicBezTo>
                  <a:cubicBezTo>
                    <a:pt x="181" y="87"/>
                    <a:pt x="182" y="87"/>
                    <a:pt x="182" y="86"/>
                  </a:cubicBezTo>
                  <a:cubicBezTo>
                    <a:pt x="182" y="86"/>
                    <a:pt x="182" y="86"/>
                    <a:pt x="181" y="86"/>
                  </a:cubicBezTo>
                  <a:cubicBezTo>
                    <a:pt x="181" y="86"/>
                    <a:pt x="181" y="86"/>
                    <a:pt x="180" y="86"/>
                  </a:cubicBezTo>
                  <a:cubicBezTo>
                    <a:pt x="180" y="87"/>
                    <a:pt x="179" y="87"/>
                    <a:pt x="179" y="87"/>
                  </a:cubicBezTo>
                  <a:cubicBezTo>
                    <a:pt x="179" y="87"/>
                    <a:pt x="178" y="87"/>
                    <a:pt x="178" y="87"/>
                  </a:cubicBezTo>
                  <a:cubicBezTo>
                    <a:pt x="177" y="86"/>
                    <a:pt x="177" y="86"/>
                    <a:pt x="177" y="86"/>
                  </a:cubicBezTo>
                  <a:cubicBezTo>
                    <a:pt x="177" y="86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4"/>
                  </a:cubicBezTo>
                  <a:cubicBezTo>
                    <a:pt x="178" y="84"/>
                    <a:pt x="178" y="83"/>
                    <a:pt x="178" y="83"/>
                  </a:cubicBezTo>
                  <a:cubicBezTo>
                    <a:pt x="179" y="83"/>
                    <a:pt x="179" y="83"/>
                    <a:pt x="179" y="83"/>
                  </a:cubicBezTo>
                  <a:cubicBezTo>
                    <a:pt x="179" y="82"/>
                    <a:pt x="180" y="82"/>
                    <a:pt x="180" y="82"/>
                  </a:cubicBezTo>
                  <a:cubicBezTo>
                    <a:pt x="180" y="82"/>
                    <a:pt x="180" y="82"/>
                    <a:pt x="181" y="82"/>
                  </a:cubicBezTo>
                  <a:cubicBezTo>
                    <a:pt x="181" y="81"/>
                    <a:pt x="181" y="82"/>
                    <a:pt x="181" y="81"/>
                  </a:cubicBezTo>
                  <a:cubicBezTo>
                    <a:pt x="181" y="81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0" y="80"/>
                    <a:pt x="181" y="80"/>
                    <a:pt x="180" y="80"/>
                  </a:cubicBezTo>
                  <a:cubicBezTo>
                    <a:pt x="180" y="80"/>
                    <a:pt x="180" y="80"/>
                    <a:pt x="179" y="81"/>
                  </a:cubicBezTo>
                  <a:cubicBezTo>
                    <a:pt x="179" y="81"/>
                    <a:pt x="179" y="81"/>
                    <a:pt x="178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7" y="81"/>
                    <a:pt x="177" y="80"/>
                    <a:pt x="177" y="80"/>
                  </a:cubicBezTo>
                  <a:cubicBezTo>
                    <a:pt x="177" y="80"/>
                    <a:pt x="176" y="80"/>
                    <a:pt x="176" y="80"/>
                  </a:cubicBezTo>
                  <a:cubicBezTo>
                    <a:pt x="176" y="80"/>
                    <a:pt x="176" y="79"/>
                    <a:pt x="175" y="80"/>
                  </a:cubicBezTo>
                  <a:cubicBezTo>
                    <a:pt x="175" y="80"/>
                    <a:pt x="175" y="80"/>
                    <a:pt x="174" y="81"/>
                  </a:cubicBezTo>
                  <a:cubicBezTo>
                    <a:pt x="174" y="81"/>
                    <a:pt x="174" y="82"/>
                    <a:pt x="173" y="82"/>
                  </a:cubicBezTo>
                  <a:cubicBezTo>
                    <a:pt x="173" y="82"/>
                    <a:pt x="172" y="83"/>
                    <a:pt x="172" y="84"/>
                  </a:cubicBezTo>
                  <a:cubicBezTo>
                    <a:pt x="171" y="85"/>
                    <a:pt x="171" y="86"/>
                    <a:pt x="170" y="87"/>
                  </a:cubicBezTo>
                  <a:cubicBezTo>
                    <a:pt x="169" y="87"/>
                    <a:pt x="168" y="88"/>
                    <a:pt x="167" y="88"/>
                  </a:cubicBezTo>
                  <a:cubicBezTo>
                    <a:pt x="166" y="88"/>
                    <a:pt x="166" y="88"/>
                    <a:pt x="165" y="88"/>
                  </a:cubicBezTo>
                  <a:cubicBezTo>
                    <a:pt x="165" y="88"/>
                    <a:pt x="164" y="88"/>
                    <a:pt x="164" y="87"/>
                  </a:cubicBezTo>
                  <a:cubicBezTo>
                    <a:pt x="163" y="86"/>
                    <a:pt x="163" y="86"/>
                    <a:pt x="162" y="86"/>
                  </a:cubicBezTo>
                  <a:cubicBezTo>
                    <a:pt x="162" y="86"/>
                    <a:pt x="162" y="86"/>
                    <a:pt x="162" y="85"/>
                  </a:cubicBezTo>
                  <a:cubicBezTo>
                    <a:pt x="162" y="85"/>
                    <a:pt x="162" y="85"/>
                    <a:pt x="162" y="84"/>
                  </a:cubicBezTo>
                  <a:cubicBezTo>
                    <a:pt x="162" y="84"/>
                    <a:pt x="162" y="83"/>
                    <a:pt x="162" y="83"/>
                  </a:cubicBezTo>
                  <a:cubicBezTo>
                    <a:pt x="162" y="83"/>
                    <a:pt x="161" y="83"/>
                    <a:pt x="162" y="82"/>
                  </a:cubicBezTo>
                  <a:cubicBezTo>
                    <a:pt x="163" y="82"/>
                    <a:pt x="164" y="82"/>
                    <a:pt x="164" y="82"/>
                  </a:cubicBezTo>
                  <a:cubicBezTo>
                    <a:pt x="165" y="82"/>
                    <a:pt x="165" y="82"/>
                    <a:pt x="166" y="81"/>
                  </a:cubicBezTo>
                  <a:cubicBezTo>
                    <a:pt x="167" y="81"/>
                    <a:pt x="168" y="81"/>
                    <a:pt x="168" y="81"/>
                  </a:cubicBezTo>
                  <a:cubicBezTo>
                    <a:pt x="168" y="80"/>
                    <a:pt x="169" y="80"/>
                    <a:pt x="169" y="80"/>
                  </a:cubicBezTo>
                  <a:cubicBezTo>
                    <a:pt x="169" y="80"/>
                    <a:pt x="170" y="79"/>
                    <a:pt x="170" y="79"/>
                  </a:cubicBezTo>
                  <a:cubicBezTo>
                    <a:pt x="170" y="79"/>
                    <a:pt x="172" y="78"/>
                    <a:pt x="173" y="77"/>
                  </a:cubicBezTo>
                  <a:cubicBezTo>
                    <a:pt x="173" y="77"/>
                    <a:pt x="174" y="77"/>
                    <a:pt x="174" y="76"/>
                  </a:cubicBezTo>
                  <a:cubicBezTo>
                    <a:pt x="174" y="76"/>
                    <a:pt x="175" y="75"/>
                    <a:pt x="175" y="75"/>
                  </a:cubicBezTo>
                  <a:cubicBezTo>
                    <a:pt x="176" y="75"/>
                    <a:pt x="176" y="75"/>
                    <a:pt x="177" y="7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2"/>
                    <a:pt x="177" y="71"/>
                  </a:cubicBezTo>
                  <a:cubicBezTo>
                    <a:pt x="177" y="71"/>
                    <a:pt x="177" y="71"/>
                    <a:pt x="177" y="70"/>
                  </a:cubicBezTo>
                  <a:cubicBezTo>
                    <a:pt x="177" y="70"/>
                    <a:pt x="176" y="70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5" y="69"/>
                    <a:pt x="175" y="70"/>
                  </a:cubicBezTo>
                  <a:cubicBezTo>
                    <a:pt x="175" y="70"/>
                    <a:pt x="175" y="70"/>
                    <a:pt x="174" y="71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3"/>
                    <a:pt x="173" y="74"/>
                    <a:pt x="173" y="74"/>
                  </a:cubicBezTo>
                  <a:cubicBezTo>
                    <a:pt x="173" y="75"/>
                    <a:pt x="172" y="75"/>
                    <a:pt x="172" y="75"/>
                  </a:cubicBezTo>
                  <a:cubicBezTo>
                    <a:pt x="171" y="75"/>
                    <a:pt x="171" y="75"/>
                    <a:pt x="171" y="74"/>
                  </a:cubicBezTo>
                  <a:cubicBezTo>
                    <a:pt x="170" y="74"/>
                    <a:pt x="170" y="74"/>
                    <a:pt x="170" y="73"/>
                  </a:cubicBezTo>
                  <a:cubicBezTo>
                    <a:pt x="169" y="72"/>
                    <a:pt x="169" y="72"/>
                    <a:pt x="169" y="71"/>
                  </a:cubicBezTo>
                  <a:cubicBezTo>
                    <a:pt x="169" y="71"/>
                    <a:pt x="170" y="71"/>
                    <a:pt x="170" y="70"/>
                  </a:cubicBezTo>
                  <a:cubicBezTo>
                    <a:pt x="170" y="70"/>
                    <a:pt x="170" y="69"/>
                    <a:pt x="170" y="69"/>
                  </a:cubicBezTo>
                  <a:cubicBezTo>
                    <a:pt x="170" y="69"/>
                    <a:pt x="170" y="68"/>
                    <a:pt x="170" y="68"/>
                  </a:cubicBezTo>
                  <a:close/>
                  <a:moveTo>
                    <a:pt x="181" y="99"/>
                  </a:moveTo>
                  <a:cubicBezTo>
                    <a:pt x="181" y="98"/>
                    <a:pt x="182" y="98"/>
                    <a:pt x="182" y="97"/>
                  </a:cubicBezTo>
                  <a:cubicBezTo>
                    <a:pt x="182" y="97"/>
                    <a:pt x="182" y="96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3" y="94"/>
                    <a:pt x="183" y="94"/>
                    <a:pt x="184" y="94"/>
                  </a:cubicBezTo>
                  <a:cubicBezTo>
                    <a:pt x="184" y="95"/>
                    <a:pt x="184" y="95"/>
                    <a:pt x="184" y="96"/>
                  </a:cubicBezTo>
                  <a:cubicBezTo>
                    <a:pt x="184" y="96"/>
                    <a:pt x="184" y="97"/>
                    <a:pt x="184" y="98"/>
                  </a:cubicBezTo>
                  <a:cubicBezTo>
                    <a:pt x="185" y="98"/>
                    <a:pt x="185" y="99"/>
                    <a:pt x="184" y="99"/>
                  </a:cubicBezTo>
                  <a:cubicBezTo>
                    <a:pt x="183" y="99"/>
                    <a:pt x="183" y="100"/>
                    <a:pt x="182" y="99"/>
                  </a:cubicBezTo>
                  <a:cubicBezTo>
                    <a:pt x="182" y="99"/>
                    <a:pt x="182" y="100"/>
                    <a:pt x="181" y="99"/>
                  </a:cubicBezTo>
                  <a:close/>
                  <a:moveTo>
                    <a:pt x="218" y="78"/>
                  </a:moveTo>
                  <a:cubicBezTo>
                    <a:pt x="218" y="77"/>
                    <a:pt x="218" y="76"/>
                    <a:pt x="217" y="76"/>
                  </a:cubicBezTo>
                  <a:cubicBezTo>
                    <a:pt x="217" y="75"/>
                    <a:pt x="217" y="75"/>
                    <a:pt x="217" y="75"/>
                  </a:cubicBezTo>
                  <a:cubicBezTo>
                    <a:pt x="217" y="75"/>
                    <a:pt x="218" y="74"/>
                    <a:pt x="218" y="74"/>
                  </a:cubicBezTo>
                  <a:cubicBezTo>
                    <a:pt x="218" y="74"/>
                    <a:pt x="218" y="74"/>
                    <a:pt x="218" y="74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20" y="73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1"/>
                  </a:cubicBezTo>
                  <a:cubicBezTo>
                    <a:pt x="222" y="71"/>
                    <a:pt x="221" y="71"/>
                    <a:pt x="222" y="71"/>
                  </a:cubicBezTo>
                  <a:cubicBezTo>
                    <a:pt x="222" y="70"/>
                    <a:pt x="222" y="70"/>
                    <a:pt x="223" y="69"/>
                  </a:cubicBezTo>
                  <a:cubicBezTo>
                    <a:pt x="223" y="69"/>
                    <a:pt x="223" y="69"/>
                    <a:pt x="224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6" y="65"/>
                    <a:pt x="226" y="65"/>
                    <a:pt x="226" y="65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7" y="64"/>
                    <a:pt x="227" y="64"/>
                    <a:pt x="227" y="63"/>
                  </a:cubicBezTo>
                  <a:cubicBezTo>
                    <a:pt x="226" y="63"/>
                    <a:pt x="226" y="63"/>
                    <a:pt x="226" y="62"/>
                  </a:cubicBezTo>
                  <a:cubicBezTo>
                    <a:pt x="226" y="61"/>
                    <a:pt x="225" y="61"/>
                    <a:pt x="225" y="61"/>
                  </a:cubicBezTo>
                  <a:cubicBezTo>
                    <a:pt x="225" y="60"/>
                    <a:pt x="225" y="60"/>
                    <a:pt x="225" y="59"/>
                  </a:cubicBezTo>
                  <a:cubicBezTo>
                    <a:pt x="224" y="59"/>
                    <a:pt x="224" y="58"/>
                    <a:pt x="224" y="58"/>
                  </a:cubicBezTo>
                  <a:cubicBezTo>
                    <a:pt x="224" y="58"/>
                    <a:pt x="224" y="57"/>
                    <a:pt x="223" y="57"/>
                  </a:cubicBezTo>
                  <a:cubicBezTo>
                    <a:pt x="223" y="56"/>
                    <a:pt x="223" y="56"/>
                    <a:pt x="223" y="56"/>
                  </a:cubicBezTo>
                  <a:cubicBezTo>
                    <a:pt x="223" y="55"/>
                    <a:pt x="222" y="54"/>
                    <a:pt x="222" y="54"/>
                  </a:cubicBezTo>
                  <a:cubicBezTo>
                    <a:pt x="221" y="53"/>
                    <a:pt x="221" y="52"/>
                    <a:pt x="221" y="52"/>
                  </a:cubicBezTo>
                  <a:cubicBezTo>
                    <a:pt x="221" y="52"/>
                    <a:pt x="220" y="51"/>
                    <a:pt x="220" y="50"/>
                  </a:cubicBezTo>
                  <a:cubicBezTo>
                    <a:pt x="220" y="50"/>
                    <a:pt x="219" y="49"/>
                    <a:pt x="219" y="49"/>
                  </a:cubicBezTo>
                  <a:cubicBezTo>
                    <a:pt x="219" y="49"/>
                    <a:pt x="219" y="49"/>
                    <a:pt x="218" y="48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47"/>
                    <a:pt x="218" y="47"/>
                    <a:pt x="217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4"/>
                    <a:pt x="215" y="44"/>
                    <a:pt x="216" y="43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6" y="42"/>
                    <a:pt x="216" y="41"/>
                    <a:pt x="217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19" y="41"/>
                    <a:pt x="219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2"/>
                    <a:pt x="222" y="42"/>
                    <a:pt x="222" y="42"/>
                  </a:cubicBezTo>
                  <a:cubicBezTo>
                    <a:pt x="223" y="43"/>
                    <a:pt x="223" y="42"/>
                    <a:pt x="223" y="43"/>
                  </a:cubicBezTo>
                  <a:cubicBezTo>
                    <a:pt x="224" y="43"/>
                    <a:pt x="224" y="43"/>
                    <a:pt x="224" y="44"/>
                  </a:cubicBezTo>
                  <a:cubicBezTo>
                    <a:pt x="224" y="44"/>
                    <a:pt x="224" y="44"/>
                    <a:pt x="224" y="44"/>
                  </a:cubicBezTo>
                  <a:cubicBezTo>
                    <a:pt x="224" y="45"/>
                    <a:pt x="225" y="45"/>
                    <a:pt x="225" y="45"/>
                  </a:cubicBezTo>
                  <a:cubicBezTo>
                    <a:pt x="225" y="45"/>
                    <a:pt x="225" y="46"/>
                    <a:pt x="225" y="46"/>
                  </a:cubicBezTo>
                  <a:cubicBezTo>
                    <a:pt x="225" y="46"/>
                    <a:pt x="225" y="47"/>
                    <a:pt x="226" y="47"/>
                  </a:cubicBezTo>
                  <a:cubicBezTo>
                    <a:pt x="226" y="47"/>
                    <a:pt x="226" y="48"/>
                    <a:pt x="226" y="48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7" y="49"/>
                    <a:pt x="227" y="49"/>
                    <a:pt x="227" y="50"/>
                  </a:cubicBezTo>
                  <a:cubicBezTo>
                    <a:pt x="226" y="50"/>
                    <a:pt x="227" y="50"/>
                    <a:pt x="227" y="51"/>
                  </a:cubicBezTo>
                  <a:cubicBezTo>
                    <a:pt x="227" y="51"/>
                    <a:pt x="227" y="51"/>
                    <a:pt x="227" y="52"/>
                  </a:cubicBezTo>
                  <a:cubicBezTo>
                    <a:pt x="227" y="52"/>
                    <a:pt x="227" y="52"/>
                    <a:pt x="227" y="53"/>
                  </a:cubicBezTo>
                  <a:cubicBezTo>
                    <a:pt x="227" y="53"/>
                    <a:pt x="227" y="53"/>
                    <a:pt x="228" y="54"/>
                  </a:cubicBezTo>
                  <a:cubicBezTo>
                    <a:pt x="228" y="54"/>
                    <a:pt x="228" y="55"/>
                    <a:pt x="228" y="55"/>
                  </a:cubicBezTo>
                  <a:cubicBezTo>
                    <a:pt x="228" y="55"/>
                    <a:pt x="229" y="55"/>
                    <a:pt x="229" y="56"/>
                  </a:cubicBezTo>
                  <a:cubicBezTo>
                    <a:pt x="229" y="56"/>
                    <a:pt x="229" y="56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8"/>
                    <a:pt x="229" y="58"/>
                    <a:pt x="229" y="58"/>
                  </a:cubicBezTo>
                  <a:cubicBezTo>
                    <a:pt x="229" y="58"/>
                    <a:pt x="229" y="58"/>
                    <a:pt x="230" y="58"/>
                  </a:cubicBezTo>
                  <a:cubicBezTo>
                    <a:pt x="230" y="59"/>
                    <a:pt x="230" y="59"/>
                    <a:pt x="230" y="59"/>
                  </a:cubicBezTo>
                  <a:cubicBezTo>
                    <a:pt x="231" y="59"/>
                    <a:pt x="230" y="59"/>
                    <a:pt x="231" y="59"/>
                  </a:cubicBezTo>
                  <a:cubicBezTo>
                    <a:pt x="231" y="58"/>
                    <a:pt x="232" y="58"/>
                    <a:pt x="232" y="58"/>
                  </a:cubicBezTo>
                  <a:cubicBezTo>
                    <a:pt x="232" y="57"/>
                    <a:pt x="232" y="57"/>
                    <a:pt x="233" y="57"/>
                  </a:cubicBezTo>
                  <a:cubicBezTo>
                    <a:pt x="233" y="56"/>
                    <a:pt x="233" y="57"/>
                    <a:pt x="233" y="56"/>
                  </a:cubicBezTo>
                  <a:cubicBezTo>
                    <a:pt x="234" y="55"/>
                    <a:pt x="234" y="55"/>
                    <a:pt x="234" y="54"/>
                  </a:cubicBezTo>
                  <a:cubicBezTo>
                    <a:pt x="235" y="54"/>
                    <a:pt x="235" y="54"/>
                    <a:pt x="235" y="53"/>
                  </a:cubicBezTo>
                  <a:cubicBezTo>
                    <a:pt x="235" y="53"/>
                    <a:pt x="235" y="53"/>
                    <a:pt x="236" y="5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36" y="51"/>
                    <a:pt x="236" y="51"/>
                    <a:pt x="235" y="50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34" y="49"/>
                    <a:pt x="234" y="48"/>
                    <a:pt x="234" y="48"/>
                  </a:cubicBezTo>
                  <a:cubicBezTo>
                    <a:pt x="235" y="48"/>
                    <a:pt x="235" y="48"/>
                    <a:pt x="235" y="48"/>
                  </a:cubicBezTo>
                  <a:cubicBezTo>
                    <a:pt x="236" y="49"/>
                    <a:pt x="236" y="48"/>
                    <a:pt x="237" y="48"/>
                  </a:cubicBezTo>
                  <a:cubicBezTo>
                    <a:pt x="237" y="49"/>
                    <a:pt x="237" y="49"/>
                    <a:pt x="238" y="48"/>
                  </a:cubicBezTo>
                  <a:cubicBezTo>
                    <a:pt x="238" y="48"/>
                    <a:pt x="238" y="48"/>
                    <a:pt x="239" y="48"/>
                  </a:cubicBezTo>
                  <a:cubicBezTo>
                    <a:pt x="239" y="48"/>
                    <a:pt x="239" y="48"/>
                    <a:pt x="240" y="48"/>
                  </a:cubicBezTo>
                  <a:cubicBezTo>
                    <a:pt x="240" y="48"/>
                    <a:pt x="240" y="49"/>
                    <a:pt x="241" y="49"/>
                  </a:cubicBezTo>
                  <a:cubicBezTo>
                    <a:pt x="241" y="49"/>
                    <a:pt x="241" y="49"/>
                    <a:pt x="241" y="50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2" y="51"/>
                    <a:pt x="242" y="51"/>
                    <a:pt x="242" y="52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3"/>
                    <a:pt x="241" y="53"/>
                  </a:cubicBezTo>
                  <a:cubicBezTo>
                    <a:pt x="241" y="53"/>
                    <a:pt x="241" y="53"/>
                    <a:pt x="241" y="54"/>
                  </a:cubicBezTo>
                  <a:cubicBezTo>
                    <a:pt x="240" y="54"/>
                    <a:pt x="240" y="55"/>
                    <a:pt x="239" y="55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38" y="56"/>
                    <a:pt x="238" y="56"/>
                    <a:pt x="238" y="57"/>
                  </a:cubicBezTo>
                  <a:cubicBezTo>
                    <a:pt x="238" y="57"/>
                    <a:pt x="237" y="57"/>
                    <a:pt x="237" y="58"/>
                  </a:cubicBezTo>
                  <a:cubicBezTo>
                    <a:pt x="237" y="58"/>
                    <a:pt x="237" y="58"/>
                    <a:pt x="236" y="59"/>
                  </a:cubicBezTo>
                  <a:cubicBezTo>
                    <a:pt x="236" y="59"/>
                    <a:pt x="236" y="59"/>
                    <a:pt x="236" y="60"/>
                  </a:cubicBezTo>
                  <a:cubicBezTo>
                    <a:pt x="236" y="60"/>
                    <a:pt x="235" y="60"/>
                    <a:pt x="235" y="61"/>
                  </a:cubicBezTo>
                  <a:cubicBezTo>
                    <a:pt x="235" y="61"/>
                    <a:pt x="234" y="62"/>
                    <a:pt x="234" y="62"/>
                  </a:cubicBezTo>
                  <a:cubicBezTo>
                    <a:pt x="234" y="62"/>
                    <a:pt x="234" y="62"/>
                    <a:pt x="233" y="63"/>
                  </a:cubicBezTo>
                  <a:cubicBezTo>
                    <a:pt x="233" y="63"/>
                    <a:pt x="233" y="63"/>
                    <a:pt x="232" y="63"/>
                  </a:cubicBezTo>
                  <a:cubicBezTo>
                    <a:pt x="232" y="64"/>
                    <a:pt x="232" y="64"/>
                    <a:pt x="232" y="65"/>
                  </a:cubicBezTo>
                  <a:cubicBezTo>
                    <a:pt x="232" y="65"/>
                    <a:pt x="232" y="66"/>
                    <a:pt x="232" y="66"/>
                  </a:cubicBezTo>
                  <a:cubicBezTo>
                    <a:pt x="233" y="66"/>
                    <a:pt x="232" y="66"/>
                    <a:pt x="233" y="66"/>
                  </a:cubicBezTo>
                  <a:cubicBezTo>
                    <a:pt x="233" y="66"/>
                    <a:pt x="233" y="66"/>
                    <a:pt x="234" y="66"/>
                  </a:cubicBezTo>
                  <a:cubicBezTo>
                    <a:pt x="234" y="66"/>
                    <a:pt x="235" y="66"/>
                    <a:pt x="236" y="66"/>
                  </a:cubicBezTo>
                  <a:cubicBezTo>
                    <a:pt x="236" y="66"/>
                    <a:pt x="236" y="66"/>
                    <a:pt x="237" y="66"/>
                  </a:cubicBezTo>
                  <a:cubicBezTo>
                    <a:pt x="237" y="66"/>
                    <a:pt x="237" y="65"/>
                    <a:pt x="238" y="66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40" y="66"/>
                    <a:pt x="240" y="66"/>
                    <a:pt x="241" y="67"/>
                  </a:cubicBezTo>
                  <a:cubicBezTo>
                    <a:pt x="242" y="67"/>
                    <a:pt x="241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3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7" y="67"/>
                    <a:pt x="248" y="67"/>
                  </a:cubicBezTo>
                  <a:cubicBezTo>
                    <a:pt x="248" y="67"/>
                    <a:pt x="248" y="67"/>
                    <a:pt x="249" y="67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1" y="65"/>
                    <a:pt x="251" y="65"/>
                  </a:cubicBezTo>
                  <a:cubicBezTo>
                    <a:pt x="251" y="65"/>
                    <a:pt x="251" y="65"/>
                    <a:pt x="252" y="65"/>
                  </a:cubicBezTo>
                  <a:cubicBezTo>
                    <a:pt x="252" y="64"/>
                    <a:pt x="253" y="64"/>
                    <a:pt x="253" y="64"/>
                  </a:cubicBezTo>
                  <a:cubicBezTo>
                    <a:pt x="253" y="64"/>
                    <a:pt x="254" y="63"/>
                    <a:pt x="254" y="64"/>
                  </a:cubicBezTo>
                  <a:cubicBezTo>
                    <a:pt x="254" y="64"/>
                    <a:pt x="254" y="64"/>
                    <a:pt x="254" y="65"/>
                  </a:cubicBezTo>
                  <a:cubicBezTo>
                    <a:pt x="255" y="65"/>
                    <a:pt x="254" y="66"/>
                    <a:pt x="254" y="66"/>
                  </a:cubicBezTo>
                  <a:cubicBezTo>
                    <a:pt x="254" y="67"/>
                    <a:pt x="254" y="67"/>
                    <a:pt x="254" y="68"/>
                  </a:cubicBezTo>
                  <a:cubicBezTo>
                    <a:pt x="253" y="68"/>
                    <a:pt x="253" y="69"/>
                    <a:pt x="253" y="69"/>
                  </a:cubicBezTo>
                  <a:cubicBezTo>
                    <a:pt x="253" y="70"/>
                    <a:pt x="253" y="70"/>
                    <a:pt x="253" y="70"/>
                  </a:cubicBezTo>
                  <a:cubicBezTo>
                    <a:pt x="253" y="70"/>
                    <a:pt x="253" y="71"/>
                    <a:pt x="253" y="71"/>
                  </a:cubicBezTo>
                  <a:cubicBezTo>
                    <a:pt x="253" y="71"/>
                    <a:pt x="252" y="72"/>
                    <a:pt x="252" y="72"/>
                  </a:cubicBezTo>
                  <a:cubicBezTo>
                    <a:pt x="252" y="73"/>
                    <a:pt x="252" y="73"/>
                    <a:pt x="252" y="73"/>
                  </a:cubicBezTo>
                  <a:cubicBezTo>
                    <a:pt x="252" y="73"/>
                    <a:pt x="251" y="74"/>
                    <a:pt x="250" y="74"/>
                  </a:cubicBezTo>
                  <a:cubicBezTo>
                    <a:pt x="249" y="74"/>
                    <a:pt x="248" y="74"/>
                    <a:pt x="248" y="74"/>
                  </a:cubicBezTo>
                  <a:cubicBezTo>
                    <a:pt x="247" y="74"/>
                    <a:pt x="246" y="74"/>
                    <a:pt x="246" y="74"/>
                  </a:cubicBezTo>
                  <a:cubicBezTo>
                    <a:pt x="246" y="74"/>
                    <a:pt x="245" y="74"/>
                    <a:pt x="245" y="73"/>
                  </a:cubicBezTo>
                  <a:cubicBezTo>
                    <a:pt x="244" y="73"/>
                    <a:pt x="244" y="73"/>
                    <a:pt x="243" y="73"/>
                  </a:cubicBezTo>
                  <a:cubicBezTo>
                    <a:pt x="243" y="73"/>
                    <a:pt x="242" y="72"/>
                    <a:pt x="242" y="72"/>
                  </a:cubicBezTo>
                  <a:cubicBezTo>
                    <a:pt x="242" y="72"/>
                    <a:pt x="241" y="72"/>
                    <a:pt x="241" y="71"/>
                  </a:cubicBezTo>
                  <a:cubicBezTo>
                    <a:pt x="240" y="71"/>
                    <a:pt x="240" y="70"/>
                    <a:pt x="239" y="70"/>
                  </a:cubicBezTo>
                  <a:cubicBezTo>
                    <a:pt x="239" y="70"/>
                    <a:pt x="238" y="70"/>
                    <a:pt x="238" y="70"/>
                  </a:cubicBezTo>
                  <a:cubicBezTo>
                    <a:pt x="238" y="70"/>
                    <a:pt x="236" y="69"/>
                    <a:pt x="236" y="69"/>
                  </a:cubicBezTo>
                  <a:cubicBezTo>
                    <a:pt x="236" y="68"/>
                    <a:pt x="235" y="68"/>
                    <a:pt x="235" y="68"/>
                  </a:cubicBezTo>
                  <a:cubicBezTo>
                    <a:pt x="235" y="68"/>
                    <a:pt x="235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3" y="68"/>
                    <a:pt x="234" y="68"/>
                    <a:pt x="234" y="69"/>
                  </a:cubicBezTo>
                  <a:cubicBezTo>
                    <a:pt x="234" y="69"/>
                    <a:pt x="234" y="69"/>
                    <a:pt x="234" y="70"/>
                  </a:cubicBezTo>
                  <a:cubicBezTo>
                    <a:pt x="234" y="70"/>
                    <a:pt x="234" y="70"/>
                    <a:pt x="234" y="71"/>
                  </a:cubicBezTo>
                  <a:cubicBezTo>
                    <a:pt x="234" y="71"/>
                    <a:pt x="234" y="71"/>
                    <a:pt x="234" y="72"/>
                  </a:cubicBezTo>
                  <a:cubicBezTo>
                    <a:pt x="234" y="72"/>
                    <a:pt x="234" y="73"/>
                    <a:pt x="234" y="73"/>
                  </a:cubicBezTo>
                  <a:cubicBezTo>
                    <a:pt x="234" y="74"/>
                    <a:pt x="234" y="74"/>
                    <a:pt x="234" y="75"/>
                  </a:cubicBezTo>
                  <a:cubicBezTo>
                    <a:pt x="234" y="75"/>
                    <a:pt x="234" y="75"/>
                    <a:pt x="234" y="76"/>
                  </a:cubicBezTo>
                  <a:cubicBezTo>
                    <a:pt x="234" y="76"/>
                    <a:pt x="234" y="77"/>
                    <a:pt x="234" y="77"/>
                  </a:cubicBezTo>
                  <a:cubicBezTo>
                    <a:pt x="234" y="78"/>
                    <a:pt x="234" y="79"/>
                    <a:pt x="234" y="79"/>
                  </a:cubicBezTo>
                  <a:cubicBezTo>
                    <a:pt x="233" y="79"/>
                    <a:pt x="233" y="81"/>
                    <a:pt x="233" y="81"/>
                  </a:cubicBezTo>
                  <a:cubicBezTo>
                    <a:pt x="232" y="82"/>
                    <a:pt x="232" y="82"/>
                    <a:pt x="232" y="83"/>
                  </a:cubicBezTo>
                  <a:cubicBezTo>
                    <a:pt x="232" y="83"/>
                    <a:pt x="232" y="83"/>
                    <a:pt x="232" y="84"/>
                  </a:cubicBezTo>
                  <a:cubicBezTo>
                    <a:pt x="231" y="84"/>
                    <a:pt x="231" y="84"/>
                    <a:pt x="231" y="85"/>
                  </a:cubicBezTo>
                  <a:cubicBezTo>
                    <a:pt x="230" y="85"/>
                    <a:pt x="231" y="85"/>
                    <a:pt x="230" y="86"/>
                  </a:cubicBezTo>
                  <a:cubicBezTo>
                    <a:pt x="230" y="86"/>
                    <a:pt x="230" y="86"/>
                    <a:pt x="229" y="86"/>
                  </a:cubicBezTo>
                  <a:cubicBezTo>
                    <a:pt x="229" y="86"/>
                    <a:pt x="229" y="86"/>
                    <a:pt x="229" y="87"/>
                  </a:cubicBezTo>
                  <a:cubicBezTo>
                    <a:pt x="228" y="87"/>
                    <a:pt x="228" y="87"/>
                    <a:pt x="227" y="88"/>
                  </a:cubicBezTo>
                  <a:cubicBezTo>
                    <a:pt x="226" y="88"/>
                    <a:pt x="227" y="88"/>
                    <a:pt x="226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4" y="88"/>
                    <a:pt x="224" y="88"/>
                    <a:pt x="223" y="88"/>
                  </a:cubicBezTo>
                  <a:cubicBezTo>
                    <a:pt x="223" y="87"/>
                    <a:pt x="223" y="87"/>
                    <a:pt x="223" y="87"/>
                  </a:cubicBezTo>
                  <a:cubicBezTo>
                    <a:pt x="222" y="87"/>
                    <a:pt x="222" y="87"/>
                    <a:pt x="222" y="86"/>
                  </a:cubicBezTo>
                  <a:cubicBezTo>
                    <a:pt x="222" y="86"/>
                    <a:pt x="222" y="86"/>
                    <a:pt x="223" y="86"/>
                  </a:cubicBezTo>
                  <a:cubicBezTo>
                    <a:pt x="223" y="86"/>
                    <a:pt x="223" y="86"/>
                    <a:pt x="224" y="85"/>
                  </a:cubicBezTo>
                  <a:cubicBezTo>
                    <a:pt x="224" y="85"/>
                    <a:pt x="225" y="84"/>
                    <a:pt x="225" y="84"/>
                  </a:cubicBezTo>
                  <a:cubicBezTo>
                    <a:pt x="226" y="84"/>
                    <a:pt x="226" y="83"/>
                    <a:pt x="227" y="83"/>
                  </a:cubicBezTo>
                  <a:cubicBezTo>
                    <a:pt x="227" y="83"/>
                    <a:pt x="227" y="83"/>
                    <a:pt x="228" y="82"/>
                  </a:cubicBezTo>
                  <a:cubicBezTo>
                    <a:pt x="228" y="82"/>
                    <a:pt x="228" y="81"/>
                    <a:pt x="228" y="81"/>
                  </a:cubicBezTo>
                  <a:cubicBezTo>
                    <a:pt x="229" y="80"/>
                    <a:pt x="229" y="79"/>
                    <a:pt x="229" y="79"/>
                  </a:cubicBezTo>
                  <a:cubicBezTo>
                    <a:pt x="229" y="79"/>
                    <a:pt x="230" y="77"/>
                    <a:pt x="230" y="77"/>
                  </a:cubicBezTo>
                  <a:cubicBezTo>
                    <a:pt x="230" y="77"/>
                    <a:pt x="230" y="76"/>
                    <a:pt x="230" y="76"/>
                  </a:cubicBezTo>
                  <a:cubicBezTo>
                    <a:pt x="230" y="75"/>
                    <a:pt x="230" y="75"/>
                    <a:pt x="230" y="74"/>
                  </a:cubicBezTo>
                  <a:cubicBezTo>
                    <a:pt x="230" y="74"/>
                    <a:pt x="230" y="73"/>
                    <a:pt x="230" y="73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0" y="72"/>
                    <a:pt x="230" y="71"/>
                    <a:pt x="229" y="70"/>
                  </a:cubicBezTo>
                  <a:cubicBezTo>
                    <a:pt x="229" y="70"/>
                    <a:pt x="229" y="69"/>
                    <a:pt x="229" y="69"/>
                  </a:cubicBezTo>
                  <a:cubicBezTo>
                    <a:pt x="228" y="69"/>
                    <a:pt x="228" y="69"/>
                    <a:pt x="228" y="69"/>
                  </a:cubicBezTo>
                  <a:cubicBezTo>
                    <a:pt x="227" y="69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1"/>
                  </a:cubicBezTo>
                  <a:cubicBezTo>
                    <a:pt x="227" y="72"/>
                    <a:pt x="227" y="72"/>
                    <a:pt x="226" y="73"/>
                  </a:cubicBezTo>
                  <a:cubicBezTo>
                    <a:pt x="226" y="73"/>
                    <a:pt x="226" y="73"/>
                    <a:pt x="225" y="74"/>
                  </a:cubicBezTo>
                  <a:cubicBezTo>
                    <a:pt x="225" y="74"/>
                    <a:pt x="225" y="74"/>
                    <a:pt x="225" y="75"/>
                  </a:cubicBezTo>
                  <a:cubicBezTo>
                    <a:pt x="225" y="75"/>
                    <a:pt x="225" y="75"/>
                    <a:pt x="225" y="76"/>
                  </a:cubicBezTo>
                  <a:cubicBezTo>
                    <a:pt x="224" y="76"/>
                    <a:pt x="224" y="77"/>
                    <a:pt x="224" y="77"/>
                  </a:cubicBezTo>
                  <a:cubicBezTo>
                    <a:pt x="224" y="77"/>
                    <a:pt x="224" y="78"/>
                    <a:pt x="223" y="79"/>
                  </a:cubicBezTo>
                  <a:cubicBezTo>
                    <a:pt x="223" y="79"/>
                    <a:pt x="223" y="80"/>
                    <a:pt x="222" y="80"/>
                  </a:cubicBezTo>
                  <a:cubicBezTo>
                    <a:pt x="222" y="80"/>
                    <a:pt x="222" y="80"/>
                    <a:pt x="221" y="80"/>
                  </a:cubicBezTo>
                  <a:cubicBezTo>
                    <a:pt x="220" y="80"/>
                    <a:pt x="220" y="80"/>
                    <a:pt x="219" y="80"/>
                  </a:cubicBezTo>
                  <a:cubicBezTo>
                    <a:pt x="219" y="80"/>
                    <a:pt x="219" y="80"/>
                    <a:pt x="218" y="80"/>
                  </a:cubicBezTo>
                  <a:cubicBezTo>
                    <a:pt x="218" y="79"/>
                    <a:pt x="218" y="78"/>
                    <a:pt x="218" y="78"/>
                  </a:cubicBezTo>
                  <a:close/>
                  <a:moveTo>
                    <a:pt x="269" y="13"/>
                  </a:moveTo>
                  <a:cubicBezTo>
                    <a:pt x="269" y="13"/>
                    <a:pt x="268" y="13"/>
                    <a:pt x="268" y="12"/>
                  </a:cubicBezTo>
                  <a:cubicBezTo>
                    <a:pt x="268" y="12"/>
                    <a:pt x="268" y="12"/>
                    <a:pt x="269" y="12"/>
                  </a:cubicBezTo>
                  <a:cubicBezTo>
                    <a:pt x="269" y="11"/>
                    <a:pt x="269" y="12"/>
                    <a:pt x="269" y="11"/>
                  </a:cubicBezTo>
                  <a:cubicBezTo>
                    <a:pt x="269" y="10"/>
                    <a:pt x="269" y="10"/>
                    <a:pt x="270" y="10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70" y="10"/>
                    <a:pt x="270" y="9"/>
                    <a:pt x="271" y="1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272" y="11"/>
                    <a:pt x="272" y="11"/>
                    <a:pt x="272" y="11"/>
                  </a:cubicBezTo>
                  <a:cubicBezTo>
                    <a:pt x="272" y="12"/>
                    <a:pt x="272" y="13"/>
                    <a:pt x="272" y="13"/>
                  </a:cubicBezTo>
                  <a:cubicBezTo>
                    <a:pt x="273" y="13"/>
                    <a:pt x="273" y="14"/>
                    <a:pt x="273" y="14"/>
                  </a:cubicBezTo>
                  <a:cubicBezTo>
                    <a:pt x="273" y="15"/>
                    <a:pt x="273" y="15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7"/>
                    <a:pt x="272" y="16"/>
                  </a:cubicBezTo>
                  <a:cubicBezTo>
                    <a:pt x="272" y="16"/>
                    <a:pt x="272" y="16"/>
                    <a:pt x="271" y="15"/>
                  </a:cubicBezTo>
                  <a:cubicBezTo>
                    <a:pt x="271" y="15"/>
                    <a:pt x="271" y="15"/>
                    <a:pt x="271" y="14"/>
                  </a:cubicBezTo>
                  <a:cubicBezTo>
                    <a:pt x="271" y="14"/>
                    <a:pt x="270" y="14"/>
                    <a:pt x="270" y="13"/>
                  </a:cubicBezTo>
                  <a:cubicBezTo>
                    <a:pt x="270" y="13"/>
                    <a:pt x="269" y="13"/>
                    <a:pt x="269" y="13"/>
                  </a:cubicBezTo>
                  <a:close/>
                  <a:moveTo>
                    <a:pt x="272" y="22"/>
                  </a:moveTo>
                  <a:cubicBezTo>
                    <a:pt x="272" y="22"/>
                    <a:pt x="272" y="21"/>
                    <a:pt x="272" y="21"/>
                  </a:cubicBezTo>
                  <a:cubicBezTo>
                    <a:pt x="272" y="21"/>
                    <a:pt x="272" y="21"/>
                    <a:pt x="272" y="21"/>
                  </a:cubicBezTo>
                  <a:cubicBezTo>
                    <a:pt x="272" y="20"/>
                    <a:pt x="272" y="20"/>
                    <a:pt x="272" y="20"/>
                  </a:cubicBezTo>
                  <a:cubicBezTo>
                    <a:pt x="272" y="20"/>
                    <a:pt x="272" y="20"/>
                    <a:pt x="272" y="19"/>
                  </a:cubicBezTo>
                  <a:cubicBezTo>
                    <a:pt x="273" y="19"/>
                    <a:pt x="272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1"/>
                  </a:cubicBezTo>
                  <a:cubicBezTo>
                    <a:pt x="273" y="21"/>
                    <a:pt x="273" y="22"/>
                    <a:pt x="273" y="22"/>
                  </a:cubicBezTo>
                  <a:cubicBezTo>
                    <a:pt x="273" y="22"/>
                    <a:pt x="273" y="23"/>
                    <a:pt x="273" y="23"/>
                  </a:cubicBezTo>
                  <a:cubicBezTo>
                    <a:pt x="272" y="23"/>
                    <a:pt x="272" y="23"/>
                    <a:pt x="272" y="23"/>
                  </a:cubicBezTo>
                  <a:cubicBezTo>
                    <a:pt x="272" y="22"/>
                    <a:pt x="272" y="22"/>
                    <a:pt x="272" y="22"/>
                  </a:cubicBezTo>
                  <a:close/>
                  <a:moveTo>
                    <a:pt x="267" y="15"/>
                  </a:moveTo>
                  <a:cubicBezTo>
                    <a:pt x="267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9" y="15"/>
                  </a:cubicBezTo>
                  <a:cubicBezTo>
                    <a:pt x="269" y="16"/>
                    <a:pt x="269" y="16"/>
                    <a:pt x="269" y="16"/>
                  </a:cubicBezTo>
                  <a:cubicBezTo>
                    <a:pt x="270" y="16"/>
                    <a:pt x="270" y="17"/>
                    <a:pt x="270" y="17"/>
                  </a:cubicBezTo>
                  <a:cubicBezTo>
                    <a:pt x="270" y="17"/>
                    <a:pt x="270" y="18"/>
                    <a:pt x="270" y="18"/>
                  </a:cubicBezTo>
                  <a:cubicBezTo>
                    <a:pt x="270" y="19"/>
                    <a:pt x="270" y="19"/>
                    <a:pt x="270" y="19"/>
                  </a:cubicBezTo>
                  <a:cubicBezTo>
                    <a:pt x="270" y="19"/>
                    <a:pt x="271" y="20"/>
                    <a:pt x="270" y="20"/>
                  </a:cubicBezTo>
                  <a:cubicBezTo>
                    <a:pt x="270" y="20"/>
                    <a:pt x="270" y="21"/>
                    <a:pt x="270" y="21"/>
                  </a:cubicBezTo>
                  <a:cubicBezTo>
                    <a:pt x="269" y="20"/>
                    <a:pt x="269" y="21"/>
                    <a:pt x="269" y="20"/>
                  </a:cubicBezTo>
                  <a:cubicBezTo>
                    <a:pt x="269" y="20"/>
                    <a:pt x="269" y="20"/>
                    <a:pt x="268" y="20"/>
                  </a:cubicBezTo>
                  <a:cubicBezTo>
                    <a:pt x="268" y="19"/>
                    <a:pt x="267" y="19"/>
                    <a:pt x="267" y="19"/>
                  </a:cubicBezTo>
                  <a:cubicBezTo>
                    <a:pt x="267" y="19"/>
                    <a:pt x="268" y="19"/>
                    <a:pt x="268" y="18"/>
                  </a:cubicBezTo>
                  <a:cubicBezTo>
                    <a:pt x="268" y="18"/>
                    <a:pt x="269" y="18"/>
                    <a:pt x="269" y="17"/>
                  </a:cubicBezTo>
                  <a:cubicBezTo>
                    <a:pt x="268" y="17"/>
                    <a:pt x="268" y="16"/>
                    <a:pt x="268" y="16"/>
                  </a:cubicBezTo>
                  <a:cubicBezTo>
                    <a:pt x="268" y="16"/>
                    <a:pt x="267" y="16"/>
                    <a:pt x="267" y="15"/>
                  </a:cubicBezTo>
                  <a:cubicBezTo>
                    <a:pt x="267" y="15"/>
                    <a:pt x="267" y="15"/>
                    <a:pt x="267" y="15"/>
                  </a:cubicBezTo>
                  <a:close/>
                  <a:moveTo>
                    <a:pt x="263" y="23"/>
                  </a:moveTo>
                  <a:cubicBezTo>
                    <a:pt x="262" y="23"/>
                    <a:pt x="263" y="22"/>
                    <a:pt x="263" y="22"/>
                  </a:cubicBezTo>
                  <a:cubicBezTo>
                    <a:pt x="263" y="21"/>
                    <a:pt x="262" y="21"/>
                    <a:pt x="263" y="21"/>
                  </a:cubicBezTo>
                  <a:cubicBezTo>
                    <a:pt x="263" y="20"/>
                    <a:pt x="263" y="20"/>
                    <a:pt x="264" y="19"/>
                  </a:cubicBezTo>
                  <a:cubicBezTo>
                    <a:pt x="264" y="19"/>
                    <a:pt x="264" y="19"/>
                    <a:pt x="264" y="19"/>
                  </a:cubicBezTo>
                  <a:cubicBezTo>
                    <a:pt x="265" y="19"/>
                    <a:pt x="265" y="19"/>
                    <a:pt x="265" y="20"/>
                  </a:cubicBezTo>
                  <a:cubicBezTo>
                    <a:pt x="265" y="20"/>
                    <a:pt x="266" y="20"/>
                    <a:pt x="266" y="20"/>
                  </a:cubicBezTo>
                  <a:cubicBezTo>
                    <a:pt x="266" y="21"/>
                    <a:pt x="266" y="21"/>
                    <a:pt x="266" y="21"/>
                  </a:cubicBezTo>
                  <a:cubicBezTo>
                    <a:pt x="265" y="22"/>
                    <a:pt x="266" y="22"/>
                    <a:pt x="265" y="22"/>
                  </a:cubicBezTo>
                  <a:cubicBezTo>
                    <a:pt x="264" y="23"/>
                    <a:pt x="264" y="23"/>
                    <a:pt x="264" y="23"/>
                  </a:cubicBezTo>
                  <a:cubicBezTo>
                    <a:pt x="263" y="24"/>
                    <a:pt x="263" y="23"/>
                    <a:pt x="263" y="23"/>
                  </a:cubicBezTo>
                  <a:cubicBezTo>
                    <a:pt x="263" y="23"/>
                    <a:pt x="263" y="23"/>
                    <a:pt x="263" y="23"/>
                  </a:cubicBezTo>
                  <a:close/>
                  <a:moveTo>
                    <a:pt x="253" y="26"/>
                  </a:moveTo>
                  <a:cubicBezTo>
                    <a:pt x="254" y="25"/>
                    <a:pt x="254" y="25"/>
                    <a:pt x="255" y="25"/>
                  </a:cubicBezTo>
                  <a:cubicBezTo>
                    <a:pt x="255" y="25"/>
                    <a:pt x="256" y="25"/>
                    <a:pt x="256" y="25"/>
                  </a:cubicBezTo>
                  <a:cubicBezTo>
                    <a:pt x="257" y="26"/>
                    <a:pt x="257" y="26"/>
                    <a:pt x="257" y="26"/>
                  </a:cubicBezTo>
                  <a:cubicBezTo>
                    <a:pt x="257" y="26"/>
                    <a:pt x="258" y="27"/>
                    <a:pt x="258" y="27"/>
                  </a:cubicBezTo>
                  <a:cubicBezTo>
                    <a:pt x="258" y="27"/>
                    <a:pt x="258" y="28"/>
                    <a:pt x="259" y="28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29"/>
                    <a:pt x="260" y="30"/>
                    <a:pt x="260" y="30"/>
                  </a:cubicBezTo>
                  <a:cubicBezTo>
                    <a:pt x="260" y="30"/>
                    <a:pt x="260" y="30"/>
                    <a:pt x="261" y="30"/>
                  </a:cubicBezTo>
                  <a:cubicBezTo>
                    <a:pt x="261" y="30"/>
                    <a:pt x="261" y="30"/>
                    <a:pt x="261" y="30"/>
                  </a:cubicBezTo>
                  <a:cubicBezTo>
                    <a:pt x="261" y="29"/>
                    <a:pt x="261" y="29"/>
                    <a:pt x="261" y="29"/>
                  </a:cubicBezTo>
                  <a:cubicBezTo>
                    <a:pt x="261" y="28"/>
                    <a:pt x="261" y="28"/>
                    <a:pt x="260" y="28"/>
                  </a:cubicBezTo>
                  <a:cubicBezTo>
                    <a:pt x="260" y="27"/>
                    <a:pt x="260" y="27"/>
                    <a:pt x="259" y="27"/>
                  </a:cubicBezTo>
                  <a:cubicBezTo>
                    <a:pt x="259" y="26"/>
                    <a:pt x="259" y="26"/>
                    <a:pt x="258" y="25"/>
                  </a:cubicBezTo>
                  <a:cubicBezTo>
                    <a:pt x="258" y="25"/>
                    <a:pt x="258" y="25"/>
                    <a:pt x="257" y="24"/>
                  </a:cubicBezTo>
                  <a:cubicBezTo>
                    <a:pt x="257" y="24"/>
                    <a:pt x="256" y="24"/>
                    <a:pt x="256" y="23"/>
                  </a:cubicBezTo>
                  <a:cubicBezTo>
                    <a:pt x="256" y="23"/>
                    <a:pt x="256" y="23"/>
                    <a:pt x="256" y="23"/>
                  </a:cubicBezTo>
                  <a:cubicBezTo>
                    <a:pt x="255" y="22"/>
                    <a:pt x="255" y="22"/>
                    <a:pt x="255" y="22"/>
                  </a:cubicBezTo>
                  <a:cubicBezTo>
                    <a:pt x="254" y="21"/>
                    <a:pt x="254" y="22"/>
                    <a:pt x="254" y="21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2" y="21"/>
                    <a:pt x="252" y="20"/>
                  </a:cubicBezTo>
                  <a:cubicBezTo>
                    <a:pt x="252" y="20"/>
                    <a:pt x="251" y="20"/>
                    <a:pt x="251" y="20"/>
                  </a:cubicBezTo>
                  <a:cubicBezTo>
                    <a:pt x="251" y="20"/>
                    <a:pt x="251" y="20"/>
                    <a:pt x="251" y="19"/>
                  </a:cubicBezTo>
                  <a:cubicBezTo>
                    <a:pt x="250" y="19"/>
                    <a:pt x="250" y="19"/>
                    <a:pt x="250" y="19"/>
                  </a:cubicBezTo>
                  <a:cubicBezTo>
                    <a:pt x="250" y="19"/>
                    <a:pt x="249" y="19"/>
                    <a:pt x="249" y="19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249" y="18"/>
                    <a:pt x="249" y="18"/>
                    <a:pt x="250" y="17"/>
                  </a:cubicBezTo>
                  <a:cubicBezTo>
                    <a:pt x="250" y="17"/>
                    <a:pt x="250" y="17"/>
                    <a:pt x="251" y="16"/>
                  </a:cubicBezTo>
                  <a:cubicBezTo>
                    <a:pt x="251" y="16"/>
                    <a:pt x="252" y="16"/>
                    <a:pt x="252" y="16"/>
                  </a:cubicBezTo>
                  <a:cubicBezTo>
                    <a:pt x="253" y="16"/>
                    <a:pt x="253" y="16"/>
                    <a:pt x="253" y="16"/>
                  </a:cubicBezTo>
                  <a:cubicBezTo>
                    <a:pt x="253" y="16"/>
                    <a:pt x="254" y="16"/>
                    <a:pt x="254" y="16"/>
                  </a:cubicBezTo>
                  <a:cubicBezTo>
                    <a:pt x="254" y="16"/>
                    <a:pt x="254" y="16"/>
                    <a:pt x="255" y="16"/>
                  </a:cubicBezTo>
                  <a:cubicBezTo>
                    <a:pt x="255" y="16"/>
                    <a:pt x="255" y="16"/>
                    <a:pt x="256" y="16"/>
                  </a:cubicBezTo>
                  <a:cubicBezTo>
                    <a:pt x="256" y="16"/>
                    <a:pt x="256" y="16"/>
                    <a:pt x="257" y="16"/>
                  </a:cubicBezTo>
                  <a:cubicBezTo>
                    <a:pt x="257" y="17"/>
                    <a:pt x="257" y="16"/>
                    <a:pt x="257" y="17"/>
                  </a:cubicBezTo>
                  <a:cubicBezTo>
                    <a:pt x="257" y="18"/>
                    <a:pt x="257" y="18"/>
                    <a:pt x="258" y="18"/>
                  </a:cubicBezTo>
                  <a:cubicBezTo>
                    <a:pt x="258" y="18"/>
                    <a:pt x="258" y="18"/>
                    <a:pt x="258" y="19"/>
                  </a:cubicBezTo>
                  <a:cubicBezTo>
                    <a:pt x="258" y="19"/>
                    <a:pt x="258" y="19"/>
                    <a:pt x="259" y="20"/>
                  </a:cubicBezTo>
                  <a:cubicBezTo>
                    <a:pt x="259" y="20"/>
                    <a:pt x="259" y="20"/>
                    <a:pt x="259" y="21"/>
                  </a:cubicBezTo>
                  <a:cubicBezTo>
                    <a:pt x="259" y="21"/>
                    <a:pt x="260" y="21"/>
                    <a:pt x="260" y="22"/>
                  </a:cubicBezTo>
                  <a:cubicBezTo>
                    <a:pt x="260" y="22"/>
                    <a:pt x="260" y="23"/>
                    <a:pt x="260" y="23"/>
                  </a:cubicBezTo>
                  <a:cubicBezTo>
                    <a:pt x="261" y="23"/>
                    <a:pt x="262" y="23"/>
                    <a:pt x="262" y="22"/>
                  </a:cubicBezTo>
                  <a:cubicBezTo>
                    <a:pt x="262" y="22"/>
                    <a:pt x="262" y="22"/>
                    <a:pt x="262" y="21"/>
                  </a:cubicBezTo>
                  <a:cubicBezTo>
                    <a:pt x="262" y="21"/>
                    <a:pt x="262" y="20"/>
                    <a:pt x="262" y="20"/>
                  </a:cubicBezTo>
                  <a:cubicBezTo>
                    <a:pt x="262" y="20"/>
                    <a:pt x="262" y="19"/>
                    <a:pt x="262" y="19"/>
                  </a:cubicBezTo>
                  <a:cubicBezTo>
                    <a:pt x="262" y="19"/>
                    <a:pt x="262" y="18"/>
                    <a:pt x="261" y="19"/>
                  </a:cubicBezTo>
                  <a:cubicBezTo>
                    <a:pt x="261" y="19"/>
                    <a:pt x="260" y="19"/>
                    <a:pt x="260" y="19"/>
                  </a:cubicBezTo>
                  <a:cubicBezTo>
                    <a:pt x="260" y="18"/>
                    <a:pt x="259" y="18"/>
                    <a:pt x="259" y="18"/>
                  </a:cubicBezTo>
                  <a:cubicBezTo>
                    <a:pt x="259" y="18"/>
                    <a:pt x="258" y="18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ubicBezTo>
                    <a:pt x="262" y="15"/>
                    <a:pt x="262" y="15"/>
                    <a:pt x="262" y="14"/>
                  </a:cubicBezTo>
                  <a:cubicBezTo>
                    <a:pt x="262" y="14"/>
                    <a:pt x="262" y="14"/>
                    <a:pt x="262" y="13"/>
                  </a:cubicBezTo>
                  <a:cubicBezTo>
                    <a:pt x="262" y="12"/>
                    <a:pt x="262" y="11"/>
                    <a:pt x="262" y="11"/>
                  </a:cubicBezTo>
                  <a:cubicBezTo>
                    <a:pt x="261" y="11"/>
                    <a:pt x="261" y="10"/>
                    <a:pt x="261" y="10"/>
                  </a:cubicBezTo>
                  <a:cubicBezTo>
                    <a:pt x="261" y="9"/>
                    <a:pt x="261" y="8"/>
                    <a:pt x="261" y="8"/>
                  </a:cubicBezTo>
                  <a:cubicBezTo>
                    <a:pt x="261" y="8"/>
                    <a:pt x="261" y="7"/>
                    <a:pt x="261" y="7"/>
                  </a:cubicBezTo>
                  <a:cubicBezTo>
                    <a:pt x="261" y="6"/>
                    <a:pt x="260" y="6"/>
                    <a:pt x="260" y="6"/>
                  </a:cubicBezTo>
                  <a:cubicBezTo>
                    <a:pt x="260" y="5"/>
                    <a:pt x="259" y="4"/>
                    <a:pt x="259" y="4"/>
                  </a:cubicBezTo>
                  <a:cubicBezTo>
                    <a:pt x="259" y="4"/>
                    <a:pt x="259" y="3"/>
                    <a:pt x="259" y="3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9" y="2"/>
                    <a:pt x="259" y="2"/>
                    <a:pt x="259" y="2"/>
                  </a:cubicBezTo>
                  <a:cubicBezTo>
                    <a:pt x="259" y="2"/>
                    <a:pt x="259" y="2"/>
                    <a:pt x="259" y="1"/>
                  </a:cubicBezTo>
                  <a:cubicBezTo>
                    <a:pt x="260" y="1"/>
                    <a:pt x="260" y="1"/>
                    <a:pt x="260" y="1"/>
                  </a:cubicBezTo>
                  <a:cubicBezTo>
                    <a:pt x="260" y="1"/>
                    <a:pt x="260" y="1"/>
                    <a:pt x="261" y="1"/>
                  </a:cubicBezTo>
                  <a:cubicBezTo>
                    <a:pt x="261" y="1"/>
                    <a:pt x="262" y="2"/>
                    <a:pt x="262" y="2"/>
                  </a:cubicBezTo>
                  <a:cubicBezTo>
                    <a:pt x="262" y="2"/>
                    <a:pt x="262" y="2"/>
                    <a:pt x="263" y="2"/>
                  </a:cubicBezTo>
                  <a:cubicBezTo>
                    <a:pt x="263" y="2"/>
                    <a:pt x="263" y="2"/>
                    <a:pt x="263" y="2"/>
                  </a:cubicBezTo>
                  <a:cubicBezTo>
                    <a:pt x="264" y="2"/>
                    <a:pt x="264" y="2"/>
                    <a:pt x="264" y="3"/>
                  </a:cubicBezTo>
                  <a:cubicBezTo>
                    <a:pt x="264" y="3"/>
                    <a:pt x="265" y="3"/>
                    <a:pt x="265" y="4"/>
                  </a:cubicBezTo>
                  <a:cubicBezTo>
                    <a:pt x="266" y="4"/>
                    <a:pt x="266" y="4"/>
                    <a:pt x="266" y="5"/>
                  </a:cubicBezTo>
                  <a:cubicBezTo>
                    <a:pt x="266" y="5"/>
                    <a:pt x="266" y="5"/>
                    <a:pt x="266" y="6"/>
                  </a:cubicBezTo>
                  <a:cubicBezTo>
                    <a:pt x="266" y="6"/>
                    <a:pt x="265" y="7"/>
                    <a:pt x="265" y="7"/>
                  </a:cubicBezTo>
                  <a:cubicBezTo>
                    <a:pt x="266" y="7"/>
                    <a:pt x="265" y="8"/>
                    <a:pt x="265" y="8"/>
                  </a:cubicBezTo>
                  <a:cubicBezTo>
                    <a:pt x="266" y="8"/>
                    <a:pt x="266" y="8"/>
                    <a:pt x="265" y="9"/>
                  </a:cubicBezTo>
                  <a:cubicBezTo>
                    <a:pt x="265" y="9"/>
                    <a:pt x="265" y="10"/>
                    <a:pt x="265" y="10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5" y="11"/>
                    <a:pt x="265" y="11"/>
                    <a:pt x="265" y="11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6" y="13"/>
                    <a:pt x="266" y="14"/>
                    <a:pt x="266" y="13"/>
                  </a:cubicBezTo>
                  <a:cubicBezTo>
                    <a:pt x="267" y="13"/>
                    <a:pt x="267" y="13"/>
                    <a:pt x="267" y="13"/>
                  </a:cubicBezTo>
                  <a:cubicBezTo>
                    <a:pt x="268" y="12"/>
                    <a:pt x="267" y="12"/>
                    <a:pt x="267" y="12"/>
                  </a:cubicBezTo>
                  <a:cubicBezTo>
                    <a:pt x="267" y="12"/>
                    <a:pt x="267" y="12"/>
                    <a:pt x="266" y="11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6" y="11"/>
                    <a:pt x="266" y="11"/>
                    <a:pt x="266" y="10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7" y="8"/>
                    <a:pt x="268" y="8"/>
                    <a:pt x="268" y="8"/>
                  </a:cubicBezTo>
                  <a:cubicBezTo>
                    <a:pt x="268" y="7"/>
                    <a:pt x="268" y="7"/>
                    <a:pt x="268" y="6"/>
                  </a:cubicBezTo>
                  <a:cubicBezTo>
                    <a:pt x="268" y="6"/>
                    <a:pt x="268" y="6"/>
                    <a:pt x="268" y="5"/>
                  </a:cubicBezTo>
                  <a:cubicBezTo>
                    <a:pt x="268" y="5"/>
                    <a:pt x="268" y="4"/>
                    <a:pt x="269" y="3"/>
                  </a:cubicBezTo>
                  <a:cubicBezTo>
                    <a:pt x="269" y="3"/>
                    <a:pt x="269" y="3"/>
                    <a:pt x="270" y="2"/>
                  </a:cubicBezTo>
                  <a:cubicBezTo>
                    <a:pt x="270" y="1"/>
                    <a:pt x="270" y="2"/>
                    <a:pt x="270" y="1"/>
                  </a:cubicBezTo>
                  <a:cubicBezTo>
                    <a:pt x="271" y="1"/>
                    <a:pt x="270" y="1"/>
                    <a:pt x="271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73" y="0"/>
                    <a:pt x="273" y="0"/>
                    <a:pt x="273" y="1"/>
                  </a:cubicBezTo>
                  <a:cubicBezTo>
                    <a:pt x="274" y="1"/>
                    <a:pt x="274" y="1"/>
                    <a:pt x="274" y="1"/>
                  </a:cubicBezTo>
                  <a:cubicBezTo>
                    <a:pt x="274" y="2"/>
                    <a:pt x="274" y="2"/>
                    <a:pt x="274" y="2"/>
                  </a:cubicBezTo>
                  <a:cubicBezTo>
                    <a:pt x="274" y="3"/>
                    <a:pt x="274" y="3"/>
                    <a:pt x="274" y="4"/>
                  </a:cubicBezTo>
                  <a:cubicBezTo>
                    <a:pt x="274" y="4"/>
                    <a:pt x="274" y="4"/>
                    <a:pt x="274" y="5"/>
                  </a:cubicBezTo>
                  <a:cubicBezTo>
                    <a:pt x="274" y="6"/>
                    <a:pt x="274" y="6"/>
                    <a:pt x="274" y="7"/>
                  </a:cubicBezTo>
                  <a:cubicBezTo>
                    <a:pt x="274" y="7"/>
                    <a:pt x="274" y="7"/>
                    <a:pt x="274" y="8"/>
                  </a:cubicBezTo>
                  <a:cubicBezTo>
                    <a:pt x="274" y="8"/>
                    <a:pt x="274" y="8"/>
                    <a:pt x="274" y="9"/>
                  </a:cubicBezTo>
                  <a:cubicBezTo>
                    <a:pt x="274" y="10"/>
                    <a:pt x="274" y="10"/>
                    <a:pt x="274" y="10"/>
                  </a:cubicBezTo>
                  <a:cubicBezTo>
                    <a:pt x="274" y="11"/>
                    <a:pt x="274" y="11"/>
                    <a:pt x="274" y="12"/>
                  </a:cubicBezTo>
                  <a:cubicBezTo>
                    <a:pt x="274" y="12"/>
                    <a:pt x="274" y="12"/>
                    <a:pt x="275" y="13"/>
                  </a:cubicBezTo>
                  <a:cubicBezTo>
                    <a:pt x="275" y="13"/>
                    <a:pt x="275" y="14"/>
                    <a:pt x="275" y="14"/>
                  </a:cubicBezTo>
                  <a:cubicBezTo>
                    <a:pt x="275" y="14"/>
                    <a:pt x="274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6" y="17"/>
                    <a:pt x="276" y="17"/>
                    <a:pt x="277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7" y="15"/>
                    <a:pt x="277" y="14"/>
                    <a:pt x="278" y="14"/>
                  </a:cubicBezTo>
                  <a:cubicBezTo>
                    <a:pt x="278" y="14"/>
                    <a:pt x="277" y="13"/>
                    <a:pt x="278" y="13"/>
                  </a:cubicBezTo>
                  <a:cubicBezTo>
                    <a:pt x="279" y="12"/>
                    <a:pt x="279" y="12"/>
                    <a:pt x="279" y="11"/>
                  </a:cubicBezTo>
                  <a:cubicBezTo>
                    <a:pt x="280" y="11"/>
                    <a:pt x="280" y="11"/>
                    <a:pt x="281" y="11"/>
                  </a:cubicBezTo>
                  <a:cubicBezTo>
                    <a:pt x="281" y="11"/>
                    <a:pt x="281" y="11"/>
                    <a:pt x="282" y="11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3" y="12"/>
                    <a:pt x="283" y="12"/>
                  </a:cubicBezTo>
                  <a:cubicBezTo>
                    <a:pt x="282" y="13"/>
                    <a:pt x="282" y="13"/>
                    <a:pt x="283" y="13"/>
                  </a:cubicBezTo>
                  <a:cubicBezTo>
                    <a:pt x="283" y="14"/>
                    <a:pt x="283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ubicBezTo>
                    <a:pt x="282" y="16"/>
                    <a:pt x="282" y="16"/>
                    <a:pt x="282" y="16"/>
                  </a:cubicBezTo>
                  <a:cubicBezTo>
                    <a:pt x="282" y="17"/>
                    <a:pt x="282" y="17"/>
                    <a:pt x="282" y="17"/>
                  </a:cubicBezTo>
                  <a:cubicBezTo>
                    <a:pt x="282" y="18"/>
                    <a:pt x="281" y="18"/>
                    <a:pt x="281" y="18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2"/>
                    <a:pt x="281" y="22"/>
                  </a:cubicBezTo>
                  <a:cubicBezTo>
                    <a:pt x="280" y="22"/>
                    <a:pt x="281" y="23"/>
                    <a:pt x="280" y="23"/>
                  </a:cubicBezTo>
                  <a:cubicBezTo>
                    <a:pt x="280" y="23"/>
                    <a:pt x="280" y="24"/>
                    <a:pt x="280" y="24"/>
                  </a:cubicBezTo>
                  <a:cubicBezTo>
                    <a:pt x="280" y="24"/>
                    <a:pt x="279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6"/>
                    <a:pt x="281" y="25"/>
                    <a:pt x="281" y="26"/>
                  </a:cubicBezTo>
                  <a:cubicBezTo>
                    <a:pt x="281" y="26"/>
                    <a:pt x="282" y="26"/>
                    <a:pt x="282" y="26"/>
                  </a:cubicBezTo>
                  <a:cubicBezTo>
                    <a:pt x="282" y="27"/>
                    <a:pt x="282" y="27"/>
                    <a:pt x="282" y="28"/>
                  </a:cubicBezTo>
                  <a:cubicBezTo>
                    <a:pt x="282" y="28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30"/>
                  </a:cubicBezTo>
                  <a:cubicBezTo>
                    <a:pt x="282" y="31"/>
                    <a:pt x="282" y="31"/>
                    <a:pt x="282" y="31"/>
                  </a:cubicBezTo>
                  <a:cubicBezTo>
                    <a:pt x="282" y="32"/>
                    <a:pt x="282" y="33"/>
                    <a:pt x="283" y="33"/>
                  </a:cubicBezTo>
                  <a:cubicBezTo>
                    <a:pt x="283" y="33"/>
                    <a:pt x="283" y="33"/>
                    <a:pt x="284" y="32"/>
                  </a:cubicBezTo>
                  <a:cubicBezTo>
                    <a:pt x="284" y="31"/>
                    <a:pt x="284" y="31"/>
                    <a:pt x="285" y="30"/>
                  </a:cubicBezTo>
                  <a:cubicBezTo>
                    <a:pt x="285" y="30"/>
                    <a:pt x="285" y="30"/>
                    <a:pt x="285" y="29"/>
                  </a:cubicBezTo>
                  <a:cubicBezTo>
                    <a:pt x="286" y="29"/>
                    <a:pt x="286" y="28"/>
                    <a:pt x="286" y="28"/>
                  </a:cubicBezTo>
                  <a:cubicBezTo>
                    <a:pt x="286" y="27"/>
                    <a:pt x="286" y="27"/>
                    <a:pt x="287" y="27"/>
                  </a:cubicBezTo>
                  <a:cubicBezTo>
                    <a:pt x="287" y="26"/>
                    <a:pt x="287" y="26"/>
                    <a:pt x="288" y="26"/>
                  </a:cubicBezTo>
                  <a:cubicBezTo>
                    <a:pt x="288" y="26"/>
                    <a:pt x="289" y="26"/>
                    <a:pt x="289" y="26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0" y="27"/>
                    <a:pt x="291" y="27"/>
                    <a:pt x="290" y="28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89" y="30"/>
                    <a:pt x="289" y="30"/>
                    <a:pt x="289" y="30"/>
                  </a:cubicBezTo>
                  <a:cubicBezTo>
                    <a:pt x="289" y="30"/>
                    <a:pt x="289" y="31"/>
                    <a:pt x="289" y="31"/>
                  </a:cubicBezTo>
                  <a:cubicBezTo>
                    <a:pt x="289" y="31"/>
                    <a:pt x="289" y="31"/>
                    <a:pt x="289" y="32"/>
                  </a:cubicBezTo>
                  <a:cubicBezTo>
                    <a:pt x="288" y="33"/>
                    <a:pt x="288" y="32"/>
                    <a:pt x="287" y="32"/>
                  </a:cubicBezTo>
                  <a:cubicBezTo>
                    <a:pt x="287" y="32"/>
                    <a:pt x="287" y="33"/>
                    <a:pt x="286" y="33"/>
                  </a:cubicBezTo>
                  <a:cubicBezTo>
                    <a:pt x="286" y="33"/>
                    <a:pt x="286" y="34"/>
                    <a:pt x="286" y="34"/>
                  </a:cubicBezTo>
                  <a:cubicBezTo>
                    <a:pt x="286" y="35"/>
                    <a:pt x="286" y="35"/>
                    <a:pt x="286" y="35"/>
                  </a:cubicBezTo>
                  <a:cubicBezTo>
                    <a:pt x="286" y="36"/>
                    <a:pt x="286" y="36"/>
                    <a:pt x="287" y="36"/>
                  </a:cubicBezTo>
                  <a:cubicBezTo>
                    <a:pt x="287" y="37"/>
                    <a:pt x="287" y="37"/>
                    <a:pt x="288" y="37"/>
                  </a:cubicBezTo>
                  <a:cubicBezTo>
                    <a:pt x="288" y="38"/>
                    <a:pt x="289" y="39"/>
                    <a:pt x="290" y="39"/>
                  </a:cubicBezTo>
                  <a:cubicBezTo>
                    <a:pt x="291" y="40"/>
                    <a:pt x="291" y="40"/>
                    <a:pt x="292" y="41"/>
                  </a:cubicBezTo>
                  <a:cubicBezTo>
                    <a:pt x="292" y="41"/>
                    <a:pt x="292" y="41"/>
                    <a:pt x="292" y="42"/>
                  </a:cubicBezTo>
                  <a:cubicBezTo>
                    <a:pt x="293" y="42"/>
                    <a:pt x="292" y="43"/>
                    <a:pt x="293" y="44"/>
                  </a:cubicBezTo>
                  <a:cubicBezTo>
                    <a:pt x="293" y="44"/>
                    <a:pt x="293" y="46"/>
                    <a:pt x="293" y="46"/>
                  </a:cubicBezTo>
                  <a:cubicBezTo>
                    <a:pt x="292" y="47"/>
                    <a:pt x="293" y="48"/>
                    <a:pt x="292" y="48"/>
                  </a:cubicBezTo>
                  <a:cubicBezTo>
                    <a:pt x="290" y="49"/>
                    <a:pt x="290" y="48"/>
                    <a:pt x="289" y="48"/>
                  </a:cubicBezTo>
                  <a:cubicBezTo>
                    <a:pt x="288" y="48"/>
                    <a:pt x="287" y="48"/>
                    <a:pt x="286" y="48"/>
                  </a:cubicBezTo>
                  <a:cubicBezTo>
                    <a:pt x="286" y="48"/>
                    <a:pt x="285" y="48"/>
                    <a:pt x="284" y="48"/>
                  </a:cubicBezTo>
                  <a:cubicBezTo>
                    <a:pt x="284" y="48"/>
                    <a:pt x="283" y="48"/>
                    <a:pt x="283" y="48"/>
                  </a:cubicBezTo>
                  <a:cubicBezTo>
                    <a:pt x="282" y="48"/>
                    <a:pt x="282" y="48"/>
                    <a:pt x="282" y="48"/>
                  </a:cubicBezTo>
                  <a:cubicBezTo>
                    <a:pt x="282" y="48"/>
                    <a:pt x="282" y="48"/>
                    <a:pt x="283" y="48"/>
                  </a:cubicBezTo>
                  <a:cubicBezTo>
                    <a:pt x="283" y="47"/>
                    <a:pt x="283" y="47"/>
                    <a:pt x="284" y="47"/>
                  </a:cubicBezTo>
                  <a:cubicBezTo>
                    <a:pt x="285" y="47"/>
                    <a:pt x="285" y="46"/>
                    <a:pt x="286" y="46"/>
                  </a:cubicBezTo>
                  <a:cubicBezTo>
                    <a:pt x="286" y="46"/>
                    <a:pt x="286" y="46"/>
                    <a:pt x="286" y="45"/>
                  </a:cubicBezTo>
                  <a:cubicBezTo>
                    <a:pt x="287" y="44"/>
                    <a:pt x="287" y="44"/>
                    <a:pt x="287" y="44"/>
                  </a:cubicBezTo>
                  <a:cubicBezTo>
                    <a:pt x="287" y="43"/>
                    <a:pt x="287" y="43"/>
                    <a:pt x="287" y="43"/>
                  </a:cubicBezTo>
                  <a:cubicBezTo>
                    <a:pt x="286" y="42"/>
                    <a:pt x="286" y="42"/>
                    <a:pt x="286" y="42"/>
                  </a:cubicBezTo>
                  <a:cubicBezTo>
                    <a:pt x="286" y="42"/>
                    <a:pt x="286" y="42"/>
                    <a:pt x="285" y="41"/>
                  </a:cubicBezTo>
                  <a:cubicBezTo>
                    <a:pt x="284" y="41"/>
                    <a:pt x="284" y="41"/>
                    <a:pt x="283" y="40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2" y="40"/>
                    <a:pt x="282" y="39"/>
                    <a:pt x="282" y="40"/>
                  </a:cubicBezTo>
                  <a:cubicBezTo>
                    <a:pt x="281" y="41"/>
                    <a:pt x="281" y="41"/>
                    <a:pt x="280" y="42"/>
                  </a:cubicBezTo>
                  <a:cubicBezTo>
                    <a:pt x="280" y="43"/>
                    <a:pt x="280" y="43"/>
                    <a:pt x="280" y="44"/>
                  </a:cubicBezTo>
                  <a:cubicBezTo>
                    <a:pt x="280" y="44"/>
                    <a:pt x="279" y="45"/>
                    <a:pt x="279" y="45"/>
                  </a:cubicBezTo>
                  <a:cubicBezTo>
                    <a:pt x="279" y="46"/>
                    <a:pt x="279" y="46"/>
                    <a:pt x="278" y="47"/>
                  </a:cubicBezTo>
                  <a:cubicBezTo>
                    <a:pt x="278" y="47"/>
                    <a:pt x="277" y="47"/>
                    <a:pt x="277" y="47"/>
                  </a:cubicBezTo>
                  <a:cubicBezTo>
                    <a:pt x="277" y="47"/>
                    <a:pt x="276" y="47"/>
                    <a:pt x="275" y="47"/>
                  </a:cubicBezTo>
                  <a:cubicBezTo>
                    <a:pt x="275" y="48"/>
                    <a:pt x="274" y="48"/>
                    <a:pt x="274" y="47"/>
                  </a:cubicBezTo>
                  <a:cubicBezTo>
                    <a:pt x="274" y="47"/>
                    <a:pt x="273" y="46"/>
                    <a:pt x="273" y="46"/>
                  </a:cubicBezTo>
                  <a:cubicBezTo>
                    <a:pt x="273" y="46"/>
                    <a:pt x="273" y="46"/>
                    <a:pt x="273" y="45"/>
                  </a:cubicBezTo>
                  <a:cubicBezTo>
                    <a:pt x="274" y="45"/>
                    <a:pt x="274" y="45"/>
                    <a:pt x="274" y="44"/>
                  </a:cubicBezTo>
                  <a:cubicBezTo>
                    <a:pt x="274" y="44"/>
                    <a:pt x="274" y="44"/>
                    <a:pt x="275" y="43"/>
                  </a:cubicBezTo>
                  <a:cubicBezTo>
                    <a:pt x="275" y="43"/>
                    <a:pt x="275" y="43"/>
                    <a:pt x="276" y="43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7" y="41"/>
                    <a:pt x="276" y="41"/>
                    <a:pt x="277" y="41"/>
                  </a:cubicBezTo>
                  <a:cubicBezTo>
                    <a:pt x="278" y="40"/>
                    <a:pt x="277" y="40"/>
                    <a:pt x="278" y="39"/>
                  </a:cubicBezTo>
                  <a:cubicBezTo>
                    <a:pt x="278" y="39"/>
                    <a:pt x="279" y="38"/>
                    <a:pt x="279" y="38"/>
                  </a:cubicBezTo>
                  <a:cubicBezTo>
                    <a:pt x="279" y="38"/>
                    <a:pt x="279" y="38"/>
                    <a:pt x="280" y="37"/>
                  </a:cubicBezTo>
                  <a:cubicBezTo>
                    <a:pt x="280" y="37"/>
                    <a:pt x="280" y="37"/>
                    <a:pt x="280" y="37"/>
                  </a:cubicBezTo>
                  <a:cubicBezTo>
                    <a:pt x="280" y="37"/>
                    <a:pt x="280" y="37"/>
                    <a:pt x="280" y="36"/>
                  </a:cubicBezTo>
                  <a:cubicBezTo>
                    <a:pt x="279" y="36"/>
                    <a:pt x="279" y="36"/>
                    <a:pt x="279" y="36"/>
                  </a:cubicBezTo>
                  <a:cubicBezTo>
                    <a:pt x="279" y="36"/>
                    <a:pt x="279" y="36"/>
                    <a:pt x="278" y="35"/>
                  </a:cubicBezTo>
                  <a:cubicBezTo>
                    <a:pt x="278" y="35"/>
                    <a:pt x="279" y="35"/>
                    <a:pt x="279" y="35"/>
                  </a:cubicBezTo>
                  <a:cubicBezTo>
                    <a:pt x="279" y="35"/>
                    <a:pt x="279" y="33"/>
                    <a:pt x="279" y="33"/>
                  </a:cubicBezTo>
                  <a:cubicBezTo>
                    <a:pt x="279" y="33"/>
                    <a:pt x="279" y="33"/>
                    <a:pt x="279" y="33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7" y="32"/>
                    <a:pt x="277" y="32"/>
                  </a:cubicBezTo>
                  <a:cubicBezTo>
                    <a:pt x="276" y="33"/>
                    <a:pt x="276" y="33"/>
                    <a:pt x="275" y="33"/>
                  </a:cubicBezTo>
                  <a:cubicBezTo>
                    <a:pt x="275" y="33"/>
                    <a:pt x="274" y="33"/>
                    <a:pt x="274" y="33"/>
                  </a:cubicBezTo>
                  <a:cubicBezTo>
                    <a:pt x="275" y="33"/>
                    <a:pt x="275" y="32"/>
                    <a:pt x="275" y="32"/>
                  </a:cubicBezTo>
                  <a:cubicBezTo>
                    <a:pt x="275" y="31"/>
                    <a:pt x="275" y="32"/>
                    <a:pt x="275" y="31"/>
                  </a:cubicBezTo>
                  <a:cubicBezTo>
                    <a:pt x="276" y="30"/>
                    <a:pt x="276" y="30"/>
                    <a:pt x="276" y="30"/>
                  </a:cubicBezTo>
                  <a:cubicBezTo>
                    <a:pt x="277" y="30"/>
                    <a:pt x="277" y="30"/>
                    <a:pt x="277" y="29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7" y="27"/>
                    <a:pt x="276" y="28"/>
                    <a:pt x="277" y="27"/>
                  </a:cubicBezTo>
                  <a:cubicBezTo>
                    <a:pt x="277" y="27"/>
                    <a:pt x="277" y="27"/>
                    <a:pt x="277" y="26"/>
                  </a:cubicBezTo>
                  <a:cubicBezTo>
                    <a:pt x="278" y="25"/>
                    <a:pt x="278" y="25"/>
                    <a:pt x="278" y="24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79" y="22"/>
                    <a:pt x="280" y="21"/>
                    <a:pt x="279" y="21"/>
                  </a:cubicBezTo>
                  <a:cubicBezTo>
                    <a:pt x="279" y="20"/>
                    <a:pt x="279" y="20"/>
                    <a:pt x="279" y="20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8"/>
                    <a:pt x="278" y="18"/>
                  </a:cubicBezTo>
                  <a:cubicBezTo>
                    <a:pt x="278" y="19"/>
                    <a:pt x="278" y="18"/>
                    <a:pt x="278" y="19"/>
                  </a:cubicBez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21"/>
                  </a:cubicBezTo>
                  <a:cubicBezTo>
                    <a:pt x="277" y="22"/>
                    <a:pt x="277" y="22"/>
                    <a:pt x="277" y="23"/>
                  </a:cubicBezTo>
                  <a:cubicBezTo>
                    <a:pt x="277" y="23"/>
                    <a:pt x="276" y="24"/>
                    <a:pt x="276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4" y="25"/>
                  </a:cubicBezTo>
                  <a:cubicBezTo>
                    <a:pt x="273" y="26"/>
                    <a:pt x="274" y="26"/>
                    <a:pt x="274" y="26"/>
                  </a:cubicBezTo>
                  <a:cubicBezTo>
                    <a:pt x="273" y="27"/>
                    <a:pt x="273" y="28"/>
                    <a:pt x="273" y="28"/>
                  </a:cubicBezTo>
                  <a:cubicBezTo>
                    <a:pt x="273" y="28"/>
                    <a:pt x="273" y="29"/>
                    <a:pt x="273" y="29"/>
                  </a:cubicBezTo>
                  <a:cubicBezTo>
                    <a:pt x="272" y="30"/>
                    <a:pt x="272" y="30"/>
                    <a:pt x="272" y="31"/>
                  </a:cubicBezTo>
                  <a:cubicBezTo>
                    <a:pt x="271" y="32"/>
                    <a:pt x="271" y="33"/>
                    <a:pt x="270" y="33"/>
                  </a:cubicBezTo>
                  <a:cubicBezTo>
                    <a:pt x="270" y="34"/>
                    <a:pt x="269" y="35"/>
                    <a:pt x="269" y="35"/>
                  </a:cubicBezTo>
                  <a:cubicBezTo>
                    <a:pt x="268" y="35"/>
                    <a:pt x="267" y="35"/>
                    <a:pt x="267" y="35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3"/>
                    <a:pt x="266" y="33"/>
                    <a:pt x="266" y="33"/>
                  </a:cubicBezTo>
                  <a:cubicBezTo>
                    <a:pt x="267" y="32"/>
                    <a:pt x="266" y="32"/>
                    <a:pt x="267" y="32"/>
                  </a:cubicBezTo>
                  <a:cubicBezTo>
                    <a:pt x="267" y="31"/>
                    <a:pt x="267" y="31"/>
                    <a:pt x="268" y="30"/>
                  </a:cubicBezTo>
                  <a:cubicBezTo>
                    <a:pt x="268" y="30"/>
                    <a:pt x="269" y="30"/>
                    <a:pt x="269" y="29"/>
                  </a:cubicBezTo>
                  <a:cubicBezTo>
                    <a:pt x="270" y="28"/>
                    <a:pt x="270" y="28"/>
                    <a:pt x="271" y="28"/>
                  </a:cubicBezTo>
                  <a:cubicBezTo>
                    <a:pt x="271" y="27"/>
                    <a:pt x="271" y="27"/>
                    <a:pt x="271" y="26"/>
                  </a:cubicBezTo>
                  <a:cubicBezTo>
                    <a:pt x="271" y="26"/>
                    <a:pt x="271" y="26"/>
                    <a:pt x="271" y="26"/>
                  </a:cubicBezTo>
                  <a:cubicBezTo>
                    <a:pt x="272" y="25"/>
                    <a:pt x="272" y="25"/>
                    <a:pt x="271" y="25"/>
                  </a:cubicBezTo>
                  <a:cubicBezTo>
                    <a:pt x="271" y="25"/>
                    <a:pt x="270" y="25"/>
                    <a:pt x="270" y="25"/>
                  </a:cubicBezTo>
                  <a:cubicBezTo>
                    <a:pt x="269" y="25"/>
                    <a:pt x="269" y="24"/>
                    <a:pt x="269" y="25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8" y="26"/>
                    <a:pt x="268" y="27"/>
                    <a:pt x="268" y="27"/>
                  </a:cubicBezTo>
                  <a:cubicBezTo>
                    <a:pt x="267" y="27"/>
                    <a:pt x="267" y="28"/>
                    <a:pt x="267" y="28"/>
                  </a:cubicBezTo>
                  <a:cubicBezTo>
                    <a:pt x="267" y="29"/>
                    <a:pt x="266" y="29"/>
                    <a:pt x="266" y="29"/>
                  </a:cubicBezTo>
                  <a:cubicBezTo>
                    <a:pt x="265" y="29"/>
                    <a:pt x="265" y="28"/>
                    <a:pt x="265" y="28"/>
                  </a:cubicBezTo>
                  <a:cubicBezTo>
                    <a:pt x="265" y="28"/>
                    <a:pt x="264" y="27"/>
                    <a:pt x="264" y="27"/>
                  </a:cubicBezTo>
                  <a:cubicBezTo>
                    <a:pt x="265" y="26"/>
                    <a:pt x="265" y="26"/>
                    <a:pt x="265" y="26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4"/>
                    <a:pt x="264" y="25"/>
                    <a:pt x="264" y="25"/>
                  </a:cubicBezTo>
                  <a:cubicBezTo>
                    <a:pt x="264" y="25"/>
                    <a:pt x="264" y="25"/>
                    <a:pt x="263" y="25"/>
                  </a:cubicBezTo>
                  <a:cubicBezTo>
                    <a:pt x="263" y="24"/>
                    <a:pt x="263" y="24"/>
                    <a:pt x="263" y="25"/>
                  </a:cubicBezTo>
                  <a:cubicBezTo>
                    <a:pt x="263" y="25"/>
                    <a:pt x="262" y="25"/>
                    <a:pt x="262" y="25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2" y="25"/>
                    <a:pt x="262" y="25"/>
                    <a:pt x="261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62" y="26"/>
                    <a:pt x="262" y="26"/>
                  </a:cubicBezTo>
                  <a:cubicBezTo>
                    <a:pt x="262" y="26"/>
                    <a:pt x="262" y="26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2" y="30"/>
                    <a:pt x="263" y="30"/>
                    <a:pt x="263" y="31"/>
                  </a:cubicBezTo>
                  <a:cubicBezTo>
                    <a:pt x="263" y="31"/>
                    <a:pt x="263" y="31"/>
                    <a:pt x="263" y="32"/>
                  </a:cubicBezTo>
                  <a:cubicBezTo>
                    <a:pt x="263" y="32"/>
                    <a:pt x="263" y="33"/>
                    <a:pt x="263" y="34"/>
                  </a:cubicBezTo>
                  <a:cubicBezTo>
                    <a:pt x="263" y="34"/>
                    <a:pt x="262" y="34"/>
                    <a:pt x="262" y="35"/>
                  </a:cubicBezTo>
                  <a:cubicBezTo>
                    <a:pt x="261" y="35"/>
                    <a:pt x="261" y="36"/>
                    <a:pt x="260" y="36"/>
                  </a:cubicBezTo>
                  <a:cubicBezTo>
                    <a:pt x="260" y="36"/>
                    <a:pt x="260" y="36"/>
                    <a:pt x="259" y="36"/>
                  </a:cubicBezTo>
                  <a:cubicBezTo>
                    <a:pt x="259" y="36"/>
                    <a:pt x="258" y="36"/>
                    <a:pt x="258" y="35"/>
                  </a:cubicBezTo>
                  <a:cubicBezTo>
                    <a:pt x="258" y="34"/>
                    <a:pt x="258" y="34"/>
                    <a:pt x="258" y="33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58" y="31"/>
                    <a:pt x="258" y="31"/>
                    <a:pt x="258" y="30"/>
                  </a:cubicBezTo>
                  <a:cubicBezTo>
                    <a:pt x="258" y="30"/>
                    <a:pt x="257" y="30"/>
                    <a:pt x="257" y="29"/>
                  </a:cubicBezTo>
                  <a:cubicBezTo>
                    <a:pt x="257" y="29"/>
                    <a:pt x="257" y="29"/>
                    <a:pt x="256" y="29"/>
                  </a:cubicBezTo>
                  <a:cubicBezTo>
                    <a:pt x="256" y="29"/>
                    <a:pt x="255" y="28"/>
                    <a:pt x="255" y="28"/>
                  </a:cubicBezTo>
                  <a:cubicBezTo>
                    <a:pt x="255" y="28"/>
                    <a:pt x="254" y="28"/>
                    <a:pt x="253" y="28"/>
                  </a:cubicBezTo>
                  <a:cubicBezTo>
                    <a:pt x="253" y="27"/>
                    <a:pt x="253" y="27"/>
                    <a:pt x="253" y="26"/>
                  </a:cubicBezTo>
                  <a:close/>
                  <a:moveTo>
                    <a:pt x="259" y="38"/>
                  </a:moveTo>
                  <a:cubicBezTo>
                    <a:pt x="260" y="38"/>
                    <a:pt x="260" y="38"/>
                    <a:pt x="261" y="38"/>
                  </a:cubicBezTo>
                  <a:cubicBezTo>
                    <a:pt x="261" y="39"/>
                    <a:pt x="261" y="38"/>
                    <a:pt x="262" y="39"/>
                  </a:cubicBezTo>
                  <a:cubicBezTo>
                    <a:pt x="262" y="39"/>
                    <a:pt x="262" y="40"/>
                    <a:pt x="262" y="40"/>
                  </a:cubicBezTo>
                  <a:cubicBezTo>
                    <a:pt x="262" y="41"/>
                    <a:pt x="262" y="41"/>
                    <a:pt x="262" y="42"/>
                  </a:cubicBezTo>
                  <a:cubicBezTo>
                    <a:pt x="263" y="42"/>
                    <a:pt x="262" y="42"/>
                    <a:pt x="263" y="43"/>
                  </a:cubicBezTo>
                  <a:cubicBezTo>
                    <a:pt x="263" y="43"/>
                    <a:pt x="264" y="43"/>
                    <a:pt x="264" y="43"/>
                  </a:cubicBezTo>
                  <a:cubicBezTo>
                    <a:pt x="264" y="42"/>
                    <a:pt x="264" y="42"/>
                    <a:pt x="264" y="42"/>
                  </a:cubicBezTo>
                  <a:cubicBezTo>
                    <a:pt x="264" y="42"/>
                    <a:pt x="264" y="41"/>
                    <a:pt x="265" y="41"/>
                  </a:cubicBezTo>
                  <a:cubicBezTo>
                    <a:pt x="265" y="41"/>
                    <a:pt x="264" y="41"/>
                    <a:pt x="265" y="41"/>
                  </a:cubicBezTo>
                  <a:cubicBezTo>
                    <a:pt x="265" y="40"/>
                    <a:pt x="265" y="40"/>
                    <a:pt x="265" y="40"/>
                  </a:cubicBezTo>
                  <a:cubicBezTo>
                    <a:pt x="265" y="40"/>
                    <a:pt x="265" y="40"/>
                    <a:pt x="266" y="41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6" y="42"/>
                    <a:pt x="266" y="42"/>
                    <a:pt x="266" y="42"/>
                  </a:cubicBezTo>
                  <a:cubicBezTo>
                    <a:pt x="266" y="42"/>
                    <a:pt x="266" y="43"/>
                    <a:pt x="266" y="43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6" y="45"/>
                    <a:pt x="266" y="45"/>
                    <a:pt x="267" y="46"/>
                  </a:cubicBezTo>
                  <a:cubicBezTo>
                    <a:pt x="268" y="47"/>
                    <a:pt x="268" y="47"/>
                    <a:pt x="268" y="48"/>
                  </a:cubicBezTo>
                  <a:cubicBezTo>
                    <a:pt x="267" y="49"/>
                    <a:pt x="268" y="49"/>
                    <a:pt x="267" y="50"/>
                  </a:cubicBezTo>
                  <a:cubicBezTo>
                    <a:pt x="266" y="51"/>
                    <a:pt x="267" y="50"/>
                    <a:pt x="265" y="50"/>
                  </a:cubicBezTo>
                  <a:cubicBezTo>
                    <a:pt x="264" y="51"/>
                    <a:pt x="264" y="51"/>
                    <a:pt x="264" y="50"/>
                  </a:cubicBezTo>
                  <a:cubicBezTo>
                    <a:pt x="264" y="50"/>
                    <a:pt x="263" y="50"/>
                    <a:pt x="262" y="50"/>
                  </a:cubicBezTo>
                  <a:cubicBezTo>
                    <a:pt x="262" y="50"/>
                    <a:pt x="261" y="50"/>
                    <a:pt x="261" y="49"/>
                  </a:cubicBezTo>
                  <a:cubicBezTo>
                    <a:pt x="260" y="49"/>
                    <a:pt x="260" y="49"/>
                    <a:pt x="260" y="48"/>
                  </a:cubicBezTo>
                  <a:cubicBezTo>
                    <a:pt x="260" y="47"/>
                    <a:pt x="260" y="46"/>
                    <a:pt x="260" y="45"/>
                  </a:cubicBezTo>
                  <a:cubicBezTo>
                    <a:pt x="260" y="44"/>
                    <a:pt x="260" y="45"/>
                    <a:pt x="260" y="44"/>
                  </a:cubicBezTo>
                  <a:cubicBezTo>
                    <a:pt x="260" y="42"/>
                    <a:pt x="260" y="42"/>
                    <a:pt x="259" y="41"/>
                  </a:cubicBezTo>
                  <a:cubicBezTo>
                    <a:pt x="259" y="40"/>
                    <a:pt x="259" y="40"/>
                    <a:pt x="259" y="39"/>
                  </a:cubicBezTo>
                  <a:cubicBezTo>
                    <a:pt x="259" y="39"/>
                    <a:pt x="259" y="38"/>
                    <a:pt x="259" y="38"/>
                  </a:cubicBezTo>
                  <a:close/>
                  <a:moveTo>
                    <a:pt x="46" y="10"/>
                  </a:moveTo>
                  <a:cubicBezTo>
                    <a:pt x="47" y="10"/>
                    <a:pt x="47" y="10"/>
                    <a:pt x="48" y="11"/>
                  </a:cubicBezTo>
                  <a:cubicBezTo>
                    <a:pt x="48" y="11"/>
                    <a:pt x="49" y="12"/>
                    <a:pt x="49" y="12"/>
                  </a:cubicBezTo>
                  <a:cubicBezTo>
                    <a:pt x="50" y="13"/>
                    <a:pt x="50" y="12"/>
                    <a:pt x="51" y="13"/>
                  </a:cubicBezTo>
                  <a:cubicBezTo>
                    <a:pt x="51" y="14"/>
                    <a:pt x="51" y="14"/>
                    <a:pt x="52" y="14"/>
                  </a:cubicBezTo>
                  <a:cubicBezTo>
                    <a:pt x="52" y="14"/>
                    <a:pt x="53" y="14"/>
                    <a:pt x="53" y="15"/>
                  </a:cubicBezTo>
                  <a:cubicBezTo>
                    <a:pt x="54" y="15"/>
                    <a:pt x="54" y="15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7"/>
                  </a:cubicBezTo>
                  <a:cubicBezTo>
                    <a:pt x="58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3" y="19"/>
                    <a:pt x="63" y="19"/>
                    <a:pt x="63" y="20"/>
                  </a:cubicBezTo>
                  <a:cubicBezTo>
                    <a:pt x="63" y="20"/>
                    <a:pt x="64" y="20"/>
                    <a:pt x="64" y="20"/>
                  </a:cubicBezTo>
                  <a:cubicBezTo>
                    <a:pt x="64" y="21"/>
                    <a:pt x="64" y="21"/>
                    <a:pt x="65" y="21"/>
                  </a:cubicBezTo>
                  <a:cubicBezTo>
                    <a:pt x="65" y="21"/>
                    <a:pt x="65" y="21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7" y="23"/>
                    <a:pt x="67" y="23"/>
                  </a:cubicBezTo>
                  <a:cubicBezTo>
                    <a:pt x="67" y="23"/>
                    <a:pt x="67" y="23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4"/>
                    <a:pt x="66" y="24"/>
                    <a:pt x="66" y="24"/>
                  </a:cubicBezTo>
                  <a:cubicBezTo>
                    <a:pt x="66" y="24"/>
                    <a:pt x="64" y="24"/>
                    <a:pt x="64" y="24"/>
                  </a:cubicBezTo>
                  <a:cubicBezTo>
                    <a:pt x="64" y="24"/>
                    <a:pt x="61" y="24"/>
                    <a:pt x="61" y="24"/>
                  </a:cubicBezTo>
                  <a:cubicBezTo>
                    <a:pt x="61" y="24"/>
                    <a:pt x="59" y="24"/>
                    <a:pt x="59" y="24"/>
                  </a:cubicBez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2" y="22"/>
                    <a:pt x="51" y="22"/>
                    <a:pt x="51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2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6"/>
                  </a:cubicBezTo>
                  <a:cubicBezTo>
                    <a:pt x="47" y="26"/>
                    <a:pt x="48" y="26"/>
                    <a:pt x="48" y="26"/>
                  </a:cubicBezTo>
                  <a:cubicBezTo>
                    <a:pt x="48" y="26"/>
                    <a:pt x="49" y="27"/>
                    <a:pt x="49" y="27"/>
                  </a:cubicBezTo>
                  <a:cubicBezTo>
                    <a:pt x="49" y="28"/>
                    <a:pt x="50" y="28"/>
                    <a:pt x="50" y="28"/>
                  </a:cubicBezTo>
                  <a:cubicBezTo>
                    <a:pt x="50" y="29"/>
                    <a:pt x="50" y="29"/>
                    <a:pt x="51" y="29"/>
                  </a:cubicBezTo>
                  <a:cubicBezTo>
                    <a:pt x="51" y="30"/>
                    <a:pt x="52" y="30"/>
                    <a:pt x="52" y="30"/>
                  </a:cubicBezTo>
                  <a:cubicBezTo>
                    <a:pt x="52" y="31"/>
                    <a:pt x="52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1"/>
                    <a:pt x="54" y="31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3" y="33"/>
                    <a:pt x="53" y="33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1" y="33"/>
                    <a:pt x="51" y="33"/>
                  </a:cubicBezTo>
                  <a:cubicBezTo>
                    <a:pt x="51" y="33"/>
                    <a:pt x="51" y="33"/>
                    <a:pt x="50" y="33"/>
                  </a:cubicBezTo>
                  <a:cubicBezTo>
                    <a:pt x="50" y="33"/>
                    <a:pt x="50" y="33"/>
                    <a:pt x="49" y="33"/>
                  </a:cubicBez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7" y="32"/>
                    <a:pt x="46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4" y="31"/>
                    <a:pt x="44" y="31"/>
                  </a:cubicBezTo>
                  <a:cubicBezTo>
                    <a:pt x="43" y="30"/>
                    <a:pt x="41" y="30"/>
                    <a:pt x="41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30"/>
                    <a:pt x="39" y="31"/>
                    <a:pt x="39" y="31"/>
                  </a:cubicBezTo>
                  <a:cubicBezTo>
                    <a:pt x="39" y="32"/>
                    <a:pt x="38" y="32"/>
                    <a:pt x="38" y="3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5" y="38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39"/>
                    <a:pt x="35" y="40"/>
                  </a:cubicBezTo>
                  <a:cubicBezTo>
                    <a:pt x="35" y="40"/>
                    <a:pt x="35" y="41"/>
                    <a:pt x="35" y="41"/>
                  </a:cubicBezTo>
                  <a:cubicBezTo>
                    <a:pt x="35" y="41"/>
                    <a:pt x="35" y="42"/>
                    <a:pt x="35" y="42"/>
                  </a:cubicBezTo>
                  <a:cubicBezTo>
                    <a:pt x="34" y="42"/>
                    <a:pt x="34" y="43"/>
                    <a:pt x="35" y="43"/>
                  </a:cubicBezTo>
                  <a:cubicBezTo>
                    <a:pt x="35" y="43"/>
                    <a:pt x="35" y="44"/>
                    <a:pt x="35" y="44"/>
                  </a:cubicBezTo>
                  <a:cubicBezTo>
                    <a:pt x="35" y="44"/>
                    <a:pt x="34" y="45"/>
                    <a:pt x="34" y="45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9"/>
                    <a:pt x="34" y="49"/>
                  </a:cubicBezTo>
                  <a:cubicBezTo>
                    <a:pt x="34" y="49"/>
                    <a:pt x="34" y="49"/>
                    <a:pt x="35" y="50"/>
                  </a:cubicBezTo>
                  <a:cubicBezTo>
                    <a:pt x="35" y="51"/>
                    <a:pt x="35" y="50"/>
                    <a:pt x="35" y="51"/>
                  </a:cubicBezTo>
                  <a:cubicBezTo>
                    <a:pt x="34" y="52"/>
                    <a:pt x="34" y="53"/>
                    <a:pt x="34" y="53"/>
                  </a:cubicBezTo>
                  <a:cubicBezTo>
                    <a:pt x="34" y="54"/>
                    <a:pt x="35" y="55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8"/>
                    <a:pt x="36" y="58"/>
                  </a:cubicBezTo>
                  <a:cubicBezTo>
                    <a:pt x="36" y="58"/>
                    <a:pt x="36" y="59"/>
                    <a:pt x="36" y="59"/>
                  </a:cubicBezTo>
                  <a:cubicBezTo>
                    <a:pt x="37" y="59"/>
                    <a:pt x="37" y="59"/>
                    <a:pt x="37" y="60"/>
                  </a:cubicBezTo>
                  <a:cubicBezTo>
                    <a:pt x="37" y="60"/>
                    <a:pt x="37" y="61"/>
                    <a:pt x="38" y="61"/>
                  </a:cubicBezTo>
                  <a:cubicBezTo>
                    <a:pt x="38" y="61"/>
                    <a:pt x="39" y="62"/>
                    <a:pt x="39" y="62"/>
                  </a:cubicBezTo>
                  <a:cubicBezTo>
                    <a:pt x="39" y="62"/>
                    <a:pt x="40" y="63"/>
                    <a:pt x="40" y="64"/>
                  </a:cubicBezTo>
                  <a:cubicBezTo>
                    <a:pt x="41" y="64"/>
                    <a:pt x="41" y="64"/>
                    <a:pt x="41" y="65"/>
                  </a:cubicBezTo>
                  <a:cubicBezTo>
                    <a:pt x="41" y="65"/>
                    <a:pt x="42" y="65"/>
                    <a:pt x="42" y="65"/>
                  </a:cubicBezTo>
                  <a:cubicBezTo>
                    <a:pt x="42" y="65"/>
                    <a:pt x="41" y="65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39" y="64"/>
                    <a:pt x="39" y="64"/>
                  </a:cubicBezTo>
                  <a:cubicBezTo>
                    <a:pt x="38" y="64"/>
                    <a:pt x="37" y="63"/>
                    <a:pt x="37" y="63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4" y="62"/>
                    <a:pt x="34" y="62"/>
                    <a:pt x="34" y="61"/>
                  </a:cubicBezTo>
                  <a:cubicBezTo>
                    <a:pt x="33" y="61"/>
                    <a:pt x="32" y="61"/>
                    <a:pt x="31" y="60"/>
                  </a:cubicBezTo>
                  <a:cubicBezTo>
                    <a:pt x="30" y="59"/>
                    <a:pt x="29" y="59"/>
                    <a:pt x="28" y="59"/>
                  </a:cubicBezTo>
                  <a:cubicBezTo>
                    <a:pt x="27" y="59"/>
                    <a:pt x="27" y="58"/>
                    <a:pt x="26" y="58"/>
                  </a:cubicBezTo>
                  <a:cubicBezTo>
                    <a:pt x="26" y="57"/>
                    <a:pt x="25" y="56"/>
                    <a:pt x="25" y="55"/>
                  </a:cubicBezTo>
                  <a:cubicBezTo>
                    <a:pt x="25" y="55"/>
                    <a:pt x="25" y="53"/>
                    <a:pt x="25" y="53"/>
                  </a:cubicBezTo>
                  <a:cubicBezTo>
                    <a:pt x="25" y="53"/>
                    <a:pt x="25" y="52"/>
                    <a:pt x="25" y="51"/>
                  </a:cubicBezTo>
                  <a:cubicBezTo>
                    <a:pt x="25" y="51"/>
                    <a:pt x="25" y="50"/>
                    <a:pt x="25" y="50"/>
                  </a:cubicBezTo>
                  <a:cubicBezTo>
                    <a:pt x="25" y="49"/>
                    <a:pt x="26" y="48"/>
                    <a:pt x="26" y="47"/>
                  </a:cubicBezTo>
                  <a:cubicBezTo>
                    <a:pt x="26" y="47"/>
                    <a:pt x="27" y="46"/>
                    <a:pt x="27" y="46"/>
                  </a:cubicBezTo>
                  <a:cubicBezTo>
                    <a:pt x="27" y="45"/>
                    <a:pt x="28" y="44"/>
                    <a:pt x="28" y="44"/>
                  </a:cubicBezTo>
                  <a:cubicBezTo>
                    <a:pt x="28" y="44"/>
                    <a:pt x="29" y="42"/>
                    <a:pt x="29" y="42"/>
                  </a:cubicBezTo>
                  <a:cubicBezTo>
                    <a:pt x="29" y="41"/>
                    <a:pt x="30" y="40"/>
                    <a:pt x="30" y="39"/>
                  </a:cubicBezTo>
                  <a:cubicBezTo>
                    <a:pt x="30" y="39"/>
                    <a:pt x="31" y="38"/>
                    <a:pt x="31" y="38"/>
                  </a:cubicBezTo>
                  <a:cubicBezTo>
                    <a:pt x="31" y="37"/>
                    <a:pt x="32" y="36"/>
                    <a:pt x="33" y="36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3" y="34"/>
                    <a:pt x="33" y="34"/>
                    <a:pt x="33" y="33"/>
                  </a:cubicBezTo>
                  <a:cubicBezTo>
                    <a:pt x="33" y="33"/>
                    <a:pt x="32" y="33"/>
                    <a:pt x="32" y="34"/>
                  </a:cubicBezTo>
                  <a:cubicBezTo>
                    <a:pt x="32" y="34"/>
                    <a:pt x="30" y="34"/>
                    <a:pt x="30" y="34"/>
                  </a:cubicBezTo>
                  <a:cubicBezTo>
                    <a:pt x="30" y="34"/>
                    <a:pt x="29" y="35"/>
                    <a:pt x="29" y="35"/>
                  </a:cubicBezTo>
                  <a:cubicBezTo>
                    <a:pt x="28" y="35"/>
                    <a:pt x="27" y="36"/>
                    <a:pt x="27" y="36"/>
                  </a:cubicBezTo>
                  <a:cubicBezTo>
                    <a:pt x="27" y="36"/>
                    <a:pt x="27" y="36"/>
                    <a:pt x="26" y="36"/>
                  </a:cubicBezTo>
                  <a:cubicBezTo>
                    <a:pt x="26" y="36"/>
                    <a:pt x="26" y="37"/>
                    <a:pt x="25" y="37"/>
                  </a:cubicBezTo>
                  <a:cubicBezTo>
                    <a:pt x="25" y="37"/>
                    <a:pt x="25" y="37"/>
                    <a:pt x="24" y="37"/>
                  </a:cubicBezTo>
                  <a:cubicBezTo>
                    <a:pt x="24" y="38"/>
                    <a:pt x="23" y="38"/>
                    <a:pt x="23" y="38"/>
                  </a:cubicBezTo>
                  <a:cubicBezTo>
                    <a:pt x="22" y="39"/>
                    <a:pt x="22" y="39"/>
                    <a:pt x="21" y="39"/>
                  </a:cubicBezTo>
                  <a:cubicBezTo>
                    <a:pt x="21" y="39"/>
                    <a:pt x="21" y="39"/>
                    <a:pt x="20" y="40"/>
                  </a:cubicBezTo>
                  <a:cubicBezTo>
                    <a:pt x="20" y="40"/>
                    <a:pt x="19" y="40"/>
                    <a:pt x="19" y="40"/>
                  </a:cubicBezTo>
                  <a:cubicBezTo>
                    <a:pt x="19" y="40"/>
                    <a:pt x="19" y="40"/>
                    <a:pt x="18" y="40"/>
                  </a:cubicBezTo>
                  <a:cubicBezTo>
                    <a:pt x="18" y="41"/>
                    <a:pt x="17" y="41"/>
                    <a:pt x="16" y="41"/>
                  </a:cubicBezTo>
                  <a:cubicBezTo>
                    <a:pt x="16" y="40"/>
                    <a:pt x="15" y="40"/>
                    <a:pt x="15" y="40"/>
                  </a:cubicBezTo>
                  <a:cubicBezTo>
                    <a:pt x="14" y="40"/>
                    <a:pt x="12" y="40"/>
                    <a:pt x="12" y="40"/>
                  </a:cubicBezTo>
                  <a:cubicBezTo>
                    <a:pt x="12" y="40"/>
                    <a:pt x="10" y="40"/>
                    <a:pt x="10" y="40"/>
                  </a:cubicBezTo>
                  <a:cubicBezTo>
                    <a:pt x="10" y="40"/>
                    <a:pt x="9" y="40"/>
                    <a:pt x="8" y="39"/>
                  </a:cubicBezTo>
                  <a:cubicBezTo>
                    <a:pt x="8" y="39"/>
                    <a:pt x="6" y="38"/>
                    <a:pt x="6" y="38"/>
                  </a:cubicBezTo>
                  <a:cubicBezTo>
                    <a:pt x="5" y="38"/>
                    <a:pt x="4" y="37"/>
                    <a:pt x="3" y="37"/>
                  </a:cubicBezTo>
                  <a:cubicBezTo>
                    <a:pt x="3" y="36"/>
                    <a:pt x="2" y="35"/>
                    <a:pt x="2" y="35"/>
                  </a:cubicBezTo>
                  <a:cubicBezTo>
                    <a:pt x="2" y="35"/>
                    <a:pt x="2" y="34"/>
                    <a:pt x="1" y="34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2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" y="31"/>
                    <a:pt x="0" y="31"/>
                    <a:pt x="1" y="31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3" y="34"/>
                  </a:cubicBezTo>
                  <a:cubicBezTo>
                    <a:pt x="4" y="34"/>
                    <a:pt x="5" y="35"/>
                    <a:pt x="5" y="35"/>
                  </a:cubicBezTo>
                  <a:cubicBezTo>
                    <a:pt x="5" y="35"/>
                    <a:pt x="7" y="35"/>
                    <a:pt x="7" y="35"/>
                  </a:cubicBezTo>
                  <a:cubicBezTo>
                    <a:pt x="8" y="36"/>
                    <a:pt x="10" y="36"/>
                    <a:pt x="10" y="36"/>
                  </a:cubicBezTo>
                  <a:cubicBezTo>
                    <a:pt x="10" y="36"/>
                    <a:pt x="12" y="36"/>
                    <a:pt x="12" y="36"/>
                  </a:cubicBezTo>
                  <a:cubicBezTo>
                    <a:pt x="13" y="36"/>
                    <a:pt x="14" y="36"/>
                    <a:pt x="14" y="36"/>
                  </a:cubicBezTo>
                  <a:cubicBezTo>
                    <a:pt x="14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cubicBezTo>
                    <a:pt x="17" y="35"/>
                    <a:pt x="18" y="35"/>
                    <a:pt x="18" y="35"/>
                  </a:cubicBezTo>
                  <a:cubicBezTo>
                    <a:pt x="18" y="35"/>
                    <a:pt x="20" y="34"/>
                    <a:pt x="21" y="34"/>
                  </a:cubicBezTo>
                  <a:cubicBezTo>
                    <a:pt x="21" y="33"/>
                    <a:pt x="22" y="33"/>
                    <a:pt x="22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5" y="31"/>
                    <a:pt x="26" y="30"/>
                    <a:pt x="26" y="30"/>
                  </a:cubicBezTo>
                  <a:cubicBezTo>
                    <a:pt x="26" y="30"/>
                    <a:pt x="26" y="29"/>
                    <a:pt x="25" y="29"/>
                  </a:cubicBezTo>
                  <a:cubicBezTo>
                    <a:pt x="24" y="29"/>
                    <a:pt x="22" y="29"/>
                    <a:pt x="22" y="29"/>
                  </a:cubicBezTo>
                  <a:cubicBezTo>
                    <a:pt x="22" y="29"/>
                    <a:pt x="20" y="29"/>
                    <a:pt x="20" y="29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17" y="28"/>
                    <a:pt x="16" y="29"/>
                    <a:pt x="15" y="28"/>
                  </a:cubicBezTo>
                  <a:cubicBezTo>
                    <a:pt x="15" y="27"/>
                    <a:pt x="14" y="27"/>
                    <a:pt x="14" y="27"/>
                  </a:cubicBezTo>
                  <a:cubicBezTo>
                    <a:pt x="14" y="27"/>
                    <a:pt x="13" y="25"/>
                    <a:pt x="13" y="25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3" y="22"/>
                    <a:pt x="13" y="21"/>
                    <a:pt x="13" y="20"/>
                  </a:cubicBezTo>
                  <a:cubicBezTo>
                    <a:pt x="13" y="20"/>
                    <a:pt x="13" y="18"/>
                    <a:pt x="14" y="18"/>
                  </a:cubicBezTo>
                  <a:cubicBezTo>
                    <a:pt x="14" y="17"/>
                    <a:pt x="15" y="17"/>
                    <a:pt x="15" y="18"/>
                  </a:cubicBezTo>
                  <a:cubicBezTo>
                    <a:pt x="16" y="18"/>
                    <a:pt x="17" y="18"/>
                    <a:pt x="18" y="19"/>
                  </a:cubicBezTo>
                  <a:cubicBezTo>
                    <a:pt x="18" y="19"/>
                    <a:pt x="20" y="20"/>
                    <a:pt x="20" y="20"/>
                  </a:cubicBezTo>
                  <a:cubicBezTo>
                    <a:pt x="21" y="21"/>
                    <a:pt x="22" y="21"/>
                    <a:pt x="23" y="22"/>
                  </a:cubicBezTo>
                  <a:cubicBezTo>
                    <a:pt x="23" y="22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8" y="23"/>
                    <a:pt x="31" y="24"/>
                    <a:pt x="31" y="24"/>
                  </a:cubicBezTo>
                  <a:cubicBezTo>
                    <a:pt x="31" y="24"/>
                    <a:pt x="32" y="25"/>
                    <a:pt x="32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5" y="23"/>
                    <a:pt x="36" y="22"/>
                  </a:cubicBezTo>
                  <a:cubicBezTo>
                    <a:pt x="36" y="22"/>
                    <a:pt x="37" y="21"/>
                    <a:pt x="38" y="21"/>
                  </a:cubicBezTo>
                  <a:cubicBezTo>
                    <a:pt x="38" y="21"/>
                    <a:pt x="39" y="20"/>
                    <a:pt x="39" y="19"/>
                  </a:cubicBezTo>
                  <a:cubicBezTo>
                    <a:pt x="39" y="19"/>
                    <a:pt x="40" y="19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7"/>
                    <a:pt x="42" y="17"/>
                    <a:pt x="42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5"/>
                    <a:pt x="45" y="14"/>
                  </a:cubicBezTo>
                  <a:cubicBezTo>
                    <a:pt x="45" y="13"/>
                    <a:pt x="46" y="13"/>
                    <a:pt x="45" y="12"/>
                  </a:cubicBezTo>
                  <a:cubicBezTo>
                    <a:pt x="45" y="12"/>
                    <a:pt x="45" y="12"/>
                    <a:pt x="46" y="11"/>
                  </a:cubicBezTo>
                  <a:cubicBezTo>
                    <a:pt x="46" y="11"/>
                    <a:pt x="46" y="10"/>
                    <a:pt x="4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62876" y="6413097"/>
            <a:ext cx="2790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严谨 严格 求实 求是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376039" y="2698204"/>
            <a:ext cx="9294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dirty="0"/>
              <a:t>Android</a:t>
            </a:r>
            <a:r>
              <a:rPr lang="zh-CN" altLang="en-US" sz="4800" dirty="0"/>
              <a:t>交叉编译</a:t>
            </a:r>
            <a:r>
              <a:rPr lang="en-US" altLang="zh-CN" sz="4800" dirty="0"/>
              <a:t>so</a:t>
            </a:r>
            <a:r>
              <a:rPr lang="zh-CN" altLang="en-US" sz="4800" dirty="0"/>
              <a:t>库步骤总结</a:t>
            </a:r>
            <a:endParaRPr lang="zh-CN" altLang="en-US" sz="12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67053" y="389189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汇报答辩通用模板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956560" y="4117050"/>
            <a:ext cx="1350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29485" y="4117050"/>
            <a:ext cx="1350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95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F4330-4144-EB90-E69F-AC5BD8DDD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6665" y="3078162"/>
            <a:ext cx="1333500" cy="701675"/>
          </a:xfrm>
        </p:spPr>
        <p:txBody>
          <a:bodyPr/>
          <a:lstStyle/>
          <a:p>
            <a:r>
              <a:rPr lang="zh-CN" altLang="en-US" dirty="0"/>
              <a:t>提示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EFF20CB-15BF-D637-D3A4-C873B1710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413" y="825728"/>
            <a:ext cx="7729268" cy="473975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在Android开发中，AAR库和SO库是两种不同的库类型，各自具有不同的用途和特点：</a:t>
            </a:r>
            <a:endParaRPr lang="en-US" altLang="zh-CN" sz="1600" dirty="0">
              <a:solidFill>
                <a:srgbClr val="0D0D0D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AAR库（Android Archive Library）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  <a:p>
            <a:pPr marL="4572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AAR库是Android特有的一种库格式，通常用于打包Android项目中的Java代码、资源文件（如布局文件、图片等）、Manifest文件以及第三方依赖库（如Android Support库、第三方SDK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sz="1600" dirty="0">
                <a:solidFill>
                  <a:srgbClr val="0D0D0D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如：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opencv</a:t>
            </a: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1600" b="0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tflite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等）。</a:t>
            </a:r>
          </a:p>
          <a:p>
            <a:pPr marL="4572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AAR库可以包含Java类、资源文件、XML配置文件等，并且可以包含对其他AAR或JAR库的依赖。</a:t>
            </a:r>
          </a:p>
          <a:p>
            <a:pPr marL="4572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AAR库可以直接导入到Android项目中，通过Gradle依赖管理系统进行引用和使用。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SO库（Shared Object Library）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</a:p>
          <a:p>
            <a:pPr marL="4572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SO库是一种共享库文件，通常用于包含C/C++编写的代码，特别是用于处理性能敏感或者底层硬件相关的任务。</a:t>
            </a:r>
          </a:p>
          <a:p>
            <a:pPr marL="4572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SO库是经过编译和链接的二进制文件，通常以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so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为扩展名，可以在Android设备的NDK层（Native Development Kit）上执行。</a:t>
            </a:r>
          </a:p>
          <a:p>
            <a:pPr marL="457200" marR="0" lvl="1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SO库可以包含底层的C/C++代码，例如对硬件的直接控制、高性能计算、图像处理等任务。</a:t>
            </a: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一般来说建议编译</a:t>
            </a: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kumimoji="0" lang="en-US" altLang="zh-CN" sz="1600" b="1" i="0" u="none" strike="noStrike" cap="none" normalizeH="0" baseline="0" dirty="0" err="1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aar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0D0D0D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库</a:t>
            </a:r>
            <a:r>
              <a:rPr lang="zh-CN" altLang="en-US" dirty="0">
                <a:latin typeface="Arial" panose="020B0604020202020204" pitchFamily="34" charset="0"/>
                <a:ea typeface="宋体" panose="02010600030101010101" pitchFamily="2" charset="-122"/>
              </a:rPr>
              <a:t>。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.</a:t>
            </a:r>
            <a:r>
              <a:rPr lang="en-US" altLang="zh-CN" b="1" dirty="0" err="1">
                <a:latin typeface="Arial" panose="020B0604020202020204" pitchFamily="34" charset="0"/>
                <a:ea typeface="宋体" panose="02010600030101010101" pitchFamily="2" charset="-122"/>
              </a:rPr>
              <a:t>aar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库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=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四个平台的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.so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库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+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调用方式</a:t>
            </a:r>
            <a:r>
              <a:rPr lang="en-US" altLang="zh-CN" b="1" dirty="0">
                <a:latin typeface="Arial" panose="020B0604020202020204" pitchFamily="34" charset="0"/>
                <a:ea typeface="宋体" panose="02010600030101010101" pitchFamily="2" charset="-122"/>
              </a:rPr>
              <a:t>+JNI</a:t>
            </a:r>
            <a:r>
              <a:rPr lang="zh-CN" altLang="en-US" b="1" dirty="0">
                <a:latin typeface="Arial" panose="020B0604020202020204" pitchFamily="34" charset="0"/>
                <a:ea typeface="宋体" panose="02010600030101010101" pitchFamily="2" charset="-122"/>
              </a:rPr>
              <a:t>接口</a:t>
            </a:r>
            <a:r>
              <a:rPr lang="zh-CN" altLang="en-US" sz="1600" b="1" dirty="0">
                <a:solidFill>
                  <a:srgbClr val="0D0D0D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。（如果必须要用</a:t>
            </a:r>
            <a:r>
              <a:rPr lang="en-US" altLang="zh-CN" sz="1600" b="1" dirty="0">
                <a:solidFill>
                  <a:srgbClr val="0D0D0D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C++</a:t>
            </a:r>
            <a:r>
              <a:rPr lang="zh-CN" altLang="en-US" sz="1600" b="1" dirty="0">
                <a:solidFill>
                  <a:srgbClr val="0D0D0D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语言调用的话，则需要编译</a:t>
            </a:r>
            <a:r>
              <a:rPr lang="en-US" altLang="zh-CN" sz="1600" b="1" dirty="0">
                <a:solidFill>
                  <a:srgbClr val="0D0D0D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so</a:t>
            </a:r>
            <a:r>
              <a:rPr lang="zh-CN" altLang="en-US" sz="1600" b="1" dirty="0">
                <a:solidFill>
                  <a:srgbClr val="0D0D0D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库）</a:t>
            </a:r>
            <a:endParaRPr lang="en-US" altLang="zh-CN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7350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1DC338-0D8E-07F0-9940-BF242160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1294166"/>
          </a:xfrm>
        </p:spPr>
        <p:txBody>
          <a:bodyPr/>
          <a:lstStyle/>
          <a:p>
            <a:pPr algn="ctr"/>
            <a:r>
              <a:rPr lang="zh-CN" altLang="en-US" sz="44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4400" dirty="0">
                <a:latin typeface="Times New Roman" panose="02020603050405020304" pitchFamily="18" charset="0"/>
              </a:rPr>
              <a:t>so</a:t>
            </a:r>
            <a:r>
              <a:rPr lang="zh-CN" altLang="en-US" sz="4400" dirty="0">
                <a:latin typeface="Times New Roman" panose="02020603050405020304" pitchFamily="18" charset="0"/>
              </a:rPr>
              <a:t>库</a:t>
            </a:r>
            <a:endParaRPr lang="en-US" altLang="zh-CN" sz="4400" dirty="0">
              <a:latin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8ABE4E-00D2-8645-E241-723744E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安装指定版本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（以上步骤）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New Project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BF0B0608-2262-6AED-CE59-3481524C1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605" y="957304"/>
            <a:ext cx="6572468" cy="419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9904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Native C++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项目，这样可以直接有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文件夹。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D624E344-992D-B2E6-D22F-CF089233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273" y="862306"/>
            <a:ext cx="6893007" cy="438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056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项目设置中，填入项目名称，选中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Groovy SDL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编辑配置。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6B854323-194E-9C84-C38E-5E638F2A2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7405" y="1069596"/>
            <a:ext cx="7410635" cy="471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1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1DC338-0D8E-07F0-9940-BF242160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668092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8ABE4E-00D2-8645-E241-723744E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1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462765D4-BB79-0DE9-F70F-40CBA544E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2879" y="1038602"/>
            <a:ext cx="6958679" cy="4431019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B7AA4A96-543C-D47C-ACAB-576490A2FFDC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编辑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标准，如无特殊规定，默认即可。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Finish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616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615424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>
            <a:extLst>
              <a:ext uri="{FF2B5EF4-FFF2-40B4-BE49-F238E27FC236}">
                <a16:creationId xmlns:a16="http://schemas.microsoft.com/office/drawing/2014/main" id="{B7AA4A96-543C-D47C-ACAB-576490A2FFDC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554963" cy="3094582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Projects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进入右图指定目录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9AAE377-DF43-0660-2675-9D5DA546A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661" y="984482"/>
            <a:ext cx="4429464" cy="44557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3CE6FBE-8AD1-6356-340A-5658E26E86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914"/>
          <a:stretch/>
        </p:blipFill>
        <p:spPr>
          <a:xfrm>
            <a:off x="8322715" y="984483"/>
            <a:ext cx="3657452" cy="445577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7441902-02AF-84A6-F966-6F99163C20EE}"/>
              </a:ext>
            </a:extLst>
          </p:cNvPr>
          <p:cNvSpPr txBox="1"/>
          <p:nvPr/>
        </p:nvSpPr>
        <p:spPr>
          <a:xfrm>
            <a:off x="3978036" y="5593276"/>
            <a:ext cx="754843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D:\AndroidProject\my_test_cpp_compile_so\app\src\main\cpp</a:t>
            </a:r>
          </a:p>
        </p:txBody>
      </p:sp>
    </p:spTree>
    <p:extLst>
      <p:ext uri="{BB962C8B-B14F-4D97-AF65-F5344CB8AC3E}">
        <p14:creationId xmlns:p14="http://schemas.microsoft.com/office/powerpoint/2010/main" val="3069376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615424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>
            <a:extLst>
              <a:ext uri="{FF2B5EF4-FFF2-40B4-BE49-F238E27FC236}">
                <a16:creationId xmlns:a16="http://schemas.microsoft.com/office/drawing/2014/main" id="{B7AA4A96-543C-D47C-ACAB-576490A2FFDC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554963" cy="3094582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默认创建的文件是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格式的代码，我们不需要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JNI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接口，直接删除即可。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441902-02AF-84A6-F966-6F99163C20EE}"/>
              </a:ext>
            </a:extLst>
          </p:cNvPr>
          <p:cNvSpPr txBox="1"/>
          <p:nvPr/>
        </p:nvSpPr>
        <p:spPr>
          <a:xfrm>
            <a:off x="3978036" y="5593276"/>
            <a:ext cx="7548437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D:\AndroidProject\my_test_cpp_compile_so\app\src\main\cpp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918C73-1B51-2577-2781-D5F460AB3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036" y="964734"/>
            <a:ext cx="7277658" cy="354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219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615424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>
            <a:extLst>
              <a:ext uri="{FF2B5EF4-FFF2-40B4-BE49-F238E27FC236}">
                <a16:creationId xmlns:a16="http://schemas.microsoft.com/office/drawing/2014/main" id="{B7AA4A96-543C-D47C-ACAB-576490A2FFDC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554963" cy="3094582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编写自己的代码，如果有引用文件夹下的文件的话，文件夹创建在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441902-02AF-84A6-F966-6F99163C20EE}"/>
              </a:ext>
            </a:extLst>
          </p:cNvPr>
          <p:cNvSpPr txBox="1"/>
          <p:nvPr/>
        </p:nvSpPr>
        <p:spPr>
          <a:xfrm>
            <a:off x="4138415" y="4841150"/>
            <a:ext cx="713767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编写自己的代码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3455A8-EF73-7BA6-646B-CA2FE8D72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036" y="959884"/>
            <a:ext cx="7298053" cy="385539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F8F268-A083-2A03-4528-4424735F9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963"/>
          <a:stretch/>
        </p:blipFill>
        <p:spPr>
          <a:xfrm>
            <a:off x="92869" y="2887583"/>
            <a:ext cx="3302027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34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文件，按需添加内容。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6E7F97C-E7A8-2BFD-389F-E8E20F7A8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604" y="978073"/>
            <a:ext cx="7984924" cy="184397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83D3D43-6564-4574-C6B2-726DFCBA6B37}"/>
              </a:ext>
            </a:extLst>
          </p:cNvPr>
          <p:cNvSpPr txBox="1"/>
          <p:nvPr/>
        </p:nvSpPr>
        <p:spPr>
          <a:xfrm>
            <a:off x="3955037" y="2845477"/>
            <a:ext cx="713767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如果要有共同编译的文件，请放到这里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5804D98-C6F0-5BDF-F1D3-4AE70AFE6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93"/>
          <a:stretch/>
        </p:blipFill>
        <p:spPr>
          <a:xfrm>
            <a:off x="3959605" y="3378727"/>
            <a:ext cx="7984923" cy="13144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38C3069-13E1-FEAC-A553-5A7934461DEF}"/>
              </a:ext>
            </a:extLst>
          </p:cNvPr>
          <p:cNvSpPr txBox="1"/>
          <p:nvPr/>
        </p:nvSpPr>
        <p:spPr>
          <a:xfrm>
            <a:off x="4193701" y="4875527"/>
            <a:ext cx="7137674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如果要有内部库文件夹，请放到这里</a:t>
            </a:r>
            <a:endParaRPr lang="en-US" altLang="zh-CN" sz="1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98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，选中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Clean project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，先清理一下项目。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A865ACC6-2034-E122-DF22-7B04224A4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8931" y="831466"/>
            <a:ext cx="3924353" cy="42721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DFBC5E-ED25-F935-7F5F-1A5A0AFB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842" y="831466"/>
            <a:ext cx="4113769" cy="427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414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133176" y="954813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，选中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Rebuild Project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，重新构建项目。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2481BC91-1F1E-F703-BC5F-64AE09B75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4"/>
          <a:stretch/>
        </p:blipFill>
        <p:spPr>
          <a:xfrm>
            <a:off x="4454554" y="954813"/>
            <a:ext cx="4679182" cy="47879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62B607F-5101-0806-A103-09FEA565CECD}"/>
              </a:ext>
            </a:extLst>
          </p:cNvPr>
          <p:cNvSpPr txBox="1"/>
          <p:nvPr/>
        </p:nvSpPr>
        <p:spPr>
          <a:xfrm>
            <a:off x="4346085" y="5884508"/>
            <a:ext cx="62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D:\AndroidProject\my_test_cpp_compile_so\app\build\intermediates\merged_native_libs\debug\out\lib</a:t>
            </a:r>
          </a:p>
        </p:txBody>
      </p:sp>
    </p:spTree>
    <p:extLst>
      <p:ext uri="{BB962C8B-B14F-4D97-AF65-F5344CB8AC3E}">
        <p14:creationId xmlns:p14="http://schemas.microsoft.com/office/powerpoint/2010/main" val="3792910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133176" y="954813"/>
            <a:ext cx="319702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项目中会生成一个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文件夹，进入文件夹下的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so\app\build\intermediates\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merged_native_libs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\debug\out\lib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目录，如右图所示。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可见四个标准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ABI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下的编译生成文件，拷贝出来即可。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330198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62B607F-5101-0806-A103-09FEA565CECD}"/>
              </a:ext>
            </a:extLst>
          </p:cNvPr>
          <p:cNvSpPr txBox="1"/>
          <p:nvPr/>
        </p:nvSpPr>
        <p:spPr>
          <a:xfrm>
            <a:off x="4162010" y="5590893"/>
            <a:ext cx="6274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D:\AndroidProject\my_test_cpp_compile_so\app\build\intermediates\merged_native_libs\debug\out\lib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7E8E3E-AC85-AA53-3021-94589D50B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04" y="872086"/>
            <a:ext cx="3611020" cy="471880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18BC3C-CD99-760C-D025-8FF0DC1FE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114" y="954813"/>
            <a:ext cx="4630862" cy="220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625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1DC338-0D8E-07F0-9940-BF242160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668092"/>
          </a:xfrm>
        </p:spPr>
        <p:txBody>
          <a:bodyPr>
            <a:normAutofit lnSpcReduction="10000"/>
          </a:bodyPr>
          <a:lstStyle/>
          <a:p>
            <a:r>
              <a:rPr lang="zh-CN" altLang="en-US" sz="4400" dirty="0">
                <a:latin typeface="Times New Roman" panose="02020603050405020304" pitchFamily="18" charset="0"/>
              </a:rPr>
              <a:t>计算函数运行时间的方法</a:t>
            </a:r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8ABE4E-00D2-8645-E241-723744E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9543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计算函数运行时间的方法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02172"/>
            <a:ext cx="3330198" cy="5095149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代码以及计算代码：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如右图所示，在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代码中加入如下代码。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记录开始时间点，结束时间点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330198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0FDBA98-9893-FE34-FEF0-8CD5A47ECCFD}"/>
              </a:ext>
            </a:extLst>
          </p:cNvPr>
          <p:cNvSpPr txBox="1"/>
          <p:nvPr/>
        </p:nvSpPr>
        <p:spPr>
          <a:xfrm>
            <a:off x="3330201" y="932349"/>
            <a:ext cx="87674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BCBEC4"/>
                </a:solidFill>
                <a:latin typeface="JetBrains Mono"/>
              </a:rPr>
              <a:t>在头文件处加入一下内容：</a:t>
            </a:r>
            <a:b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zh-CN" sz="1800" b="1" dirty="0">
                <a:solidFill>
                  <a:srgbClr val="B3AE60"/>
                </a:solidFill>
                <a:effectLst/>
                <a:latin typeface="JetBrains Mono"/>
              </a:rPr>
              <a:t>#include 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&lt;</a:t>
            </a:r>
            <a:r>
              <a:rPr lang="en-US" altLang="zh-CN" sz="1800" b="1" dirty="0" err="1">
                <a:solidFill>
                  <a:srgbClr val="6AAB73"/>
                </a:solidFill>
                <a:effectLst/>
                <a:latin typeface="JetBrains Mono"/>
              </a:rPr>
              <a:t>jni.h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&gt;</a:t>
            </a:r>
            <a:b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altLang="zh-CN" sz="1800" b="1" dirty="0">
                <a:solidFill>
                  <a:srgbClr val="B3AE60"/>
                </a:solidFill>
                <a:effectLst/>
                <a:latin typeface="JetBrains Mono"/>
              </a:rPr>
              <a:t>#include 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&lt;android/</a:t>
            </a:r>
            <a:r>
              <a:rPr lang="en-US" altLang="zh-CN" sz="1800" b="1" dirty="0" err="1">
                <a:solidFill>
                  <a:srgbClr val="6AAB73"/>
                </a:solidFill>
                <a:effectLst/>
                <a:latin typeface="JetBrains Mono"/>
              </a:rPr>
              <a:t>log.h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&gt;</a:t>
            </a:r>
            <a:b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altLang="zh-CN" sz="1800" b="1" dirty="0">
                <a:solidFill>
                  <a:srgbClr val="B3AE60"/>
                </a:solidFill>
                <a:effectLst/>
                <a:latin typeface="JetBrains Mono"/>
              </a:rPr>
              <a:t>#define </a:t>
            </a:r>
            <a:r>
              <a:rPr lang="en-US" altLang="zh-CN" sz="1800" b="1" dirty="0">
                <a:solidFill>
                  <a:srgbClr val="908B25"/>
                </a:solidFill>
                <a:effectLst/>
                <a:latin typeface="JetBrains Mono"/>
              </a:rPr>
              <a:t>LOG_TAG 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"ICSAD2"</a:t>
            </a:r>
            <a:b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</a:br>
            <a:r>
              <a:rPr lang="en-US" altLang="zh-CN" sz="1800" b="1" dirty="0">
                <a:solidFill>
                  <a:srgbClr val="B3AE60"/>
                </a:solidFill>
                <a:effectLst/>
                <a:latin typeface="JetBrains Mono"/>
              </a:rPr>
              <a:t>#define </a:t>
            </a:r>
            <a:r>
              <a:rPr lang="en-US" altLang="zh-CN" sz="1800" b="1" dirty="0">
                <a:solidFill>
                  <a:srgbClr val="908B25"/>
                </a:solidFill>
                <a:effectLst/>
                <a:latin typeface="JetBrains Mono"/>
              </a:rPr>
              <a:t>LOGI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(...) __</a:t>
            </a:r>
            <a:r>
              <a:rPr lang="en-US" altLang="zh-CN" sz="1800" b="1" dirty="0" err="1">
                <a:solidFill>
                  <a:srgbClr val="BCBEC4"/>
                </a:solidFill>
                <a:effectLst/>
                <a:latin typeface="JetBrains Mono"/>
              </a:rPr>
              <a:t>android_log_print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(ANDROID_LOG_INFO, </a:t>
            </a:r>
            <a:r>
              <a:rPr lang="en-US" altLang="zh-CN" sz="1800" b="1" dirty="0">
                <a:solidFill>
                  <a:srgbClr val="908B25"/>
                </a:solidFill>
                <a:effectLst/>
                <a:latin typeface="JetBrains Mono"/>
              </a:rPr>
              <a:t>LOG_TAG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, __VA_ARGS__)</a:t>
            </a:r>
            <a:b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zh-CN" sz="1800" b="1" dirty="0">
                <a:solidFill>
                  <a:srgbClr val="B3AE60"/>
                </a:solidFill>
                <a:effectLst/>
                <a:latin typeface="JetBrains Mono"/>
              </a:rPr>
              <a:t>#define </a:t>
            </a:r>
            <a:r>
              <a:rPr lang="en-US" altLang="zh-CN" sz="1800" b="1" dirty="0">
                <a:solidFill>
                  <a:srgbClr val="908B25"/>
                </a:solidFill>
                <a:effectLst/>
                <a:latin typeface="JetBrains Mono"/>
              </a:rPr>
              <a:t>LOGE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(...) __</a:t>
            </a:r>
            <a:r>
              <a:rPr lang="en-US" altLang="zh-CN" sz="1800" b="1" dirty="0" err="1">
                <a:solidFill>
                  <a:srgbClr val="BCBEC4"/>
                </a:solidFill>
                <a:effectLst/>
                <a:latin typeface="JetBrains Mono"/>
              </a:rPr>
              <a:t>android_log_print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(ANDROID_LOG_ERROR, </a:t>
            </a:r>
            <a:r>
              <a:rPr lang="en-US" altLang="zh-CN" sz="1800" b="1" dirty="0">
                <a:solidFill>
                  <a:srgbClr val="908B25"/>
                </a:solidFill>
                <a:effectLst/>
                <a:latin typeface="JetBrains Mono"/>
              </a:rPr>
              <a:t>LOG_TAG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, __VA_ARGS__)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65E2BD-A7CB-B864-B4C2-FF1272DCCB9B}"/>
              </a:ext>
            </a:extLst>
          </p:cNvPr>
          <p:cNvSpPr txBox="1"/>
          <p:nvPr/>
        </p:nvSpPr>
        <p:spPr>
          <a:xfrm>
            <a:off x="3330200" y="2849241"/>
            <a:ext cx="876741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7A7E85"/>
                </a:solidFill>
                <a:effectLst/>
                <a:latin typeface="JetBrains Mono"/>
              </a:rPr>
              <a:t>// </a:t>
            </a:r>
            <a:r>
              <a:rPr lang="zh-CN" altLang="en-US" sz="1800" b="1" dirty="0"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记录开始时间点</a:t>
            </a:r>
            <a:br>
              <a:rPr lang="zh-CN" altLang="en-US" sz="1800" b="1" dirty="0"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800" b="1" dirty="0">
                <a:solidFill>
                  <a:srgbClr val="CF8E6D"/>
                </a:solidFill>
                <a:effectLst/>
                <a:latin typeface="JetBrains Mono"/>
              </a:rPr>
              <a:t>auto 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start = </a:t>
            </a:r>
            <a:r>
              <a:rPr lang="en-US" altLang="zh-CN" sz="1800" b="1" dirty="0">
                <a:solidFill>
                  <a:srgbClr val="B5B6E3"/>
                </a:solidFill>
                <a:effectLst/>
                <a:latin typeface="JetBrains Mono"/>
              </a:rPr>
              <a:t>std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lang="en-US" altLang="zh-CN" sz="1800" b="1" dirty="0">
                <a:solidFill>
                  <a:srgbClr val="B5B6E3"/>
                </a:solidFill>
                <a:effectLst/>
                <a:latin typeface="JetBrains Mono"/>
              </a:rPr>
              <a:t>chrono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lang="en-US" altLang="zh-CN" sz="1800" b="1" dirty="0" err="1">
                <a:solidFill>
                  <a:srgbClr val="B9BCD1"/>
                </a:solidFill>
                <a:effectLst/>
                <a:latin typeface="JetBrains Mono"/>
              </a:rPr>
              <a:t>high_resolution_clock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::now();</a:t>
            </a:r>
            <a:endParaRPr lang="en-US" altLang="zh-CN" sz="1800" b="1" dirty="0">
              <a:solidFill>
                <a:srgbClr val="7A7E85"/>
              </a:solidFill>
              <a:effectLst/>
              <a:latin typeface="JetBrains Mono"/>
            </a:endParaRPr>
          </a:p>
          <a:p>
            <a:r>
              <a:rPr lang="en-US" altLang="zh-CN" sz="1800" b="1" dirty="0">
                <a:solidFill>
                  <a:srgbClr val="7A7E85"/>
                </a:solidFill>
                <a:effectLst/>
                <a:latin typeface="JetBrains Mono"/>
              </a:rPr>
              <a:t>// </a:t>
            </a:r>
            <a:r>
              <a:rPr lang="zh-CN" altLang="en-US" sz="1800" b="1" dirty="0"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记录结束时间点</a:t>
            </a:r>
            <a:br>
              <a:rPr lang="zh-CN" altLang="en-US" sz="1800" b="1" dirty="0"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800" b="1" dirty="0">
                <a:solidFill>
                  <a:srgbClr val="CF8E6D"/>
                </a:solidFill>
                <a:effectLst/>
                <a:latin typeface="JetBrains Mono"/>
              </a:rPr>
              <a:t>auto 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end = </a:t>
            </a:r>
            <a:r>
              <a:rPr lang="en-US" altLang="zh-CN" sz="1800" b="1" dirty="0">
                <a:solidFill>
                  <a:srgbClr val="B5B6E3"/>
                </a:solidFill>
                <a:effectLst/>
                <a:latin typeface="JetBrains Mono"/>
              </a:rPr>
              <a:t>std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lang="en-US" altLang="zh-CN" sz="1800" b="1" dirty="0">
                <a:solidFill>
                  <a:srgbClr val="B5B6E3"/>
                </a:solidFill>
                <a:effectLst/>
                <a:latin typeface="JetBrains Mono"/>
              </a:rPr>
              <a:t>chrono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lang="en-US" altLang="zh-CN" sz="1800" b="1" dirty="0" err="1">
                <a:solidFill>
                  <a:srgbClr val="B9BCD1"/>
                </a:solidFill>
                <a:effectLst/>
                <a:latin typeface="JetBrains Mono"/>
              </a:rPr>
              <a:t>high_resolution_clock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::now();</a:t>
            </a:r>
            <a:b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zh-CN" sz="1800" b="1" dirty="0">
                <a:solidFill>
                  <a:srgbClr val="7A7E85"/>
                </a:solidFill>
                <a:effectLst/>
                <a:latin typeface="JetBrains Mono"/>
              </a:rPr>
              <a:t>// </a:t>
            </a:r>
            <a:r>
              <a:rPr lang="zh-CN" altLang="en-US" sz="1800" b="1" dirty="0"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计算时间差</a:t>
            </a:r>
            <a:br>
              <a:rPr lang="zh-CN" altLang="en-US" sz="1800" b="1" dirty="0"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800" b="1" dirty="0">
                <a:solidFill>
                  <a:srgbClr val="B5B6E3"/>
                </a:solidFill>
                <a:effectLst/>
                <a:latin typeface="JetBrains Mono"/>
              </a:rPr>
              <a:t>std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lang="en-US" altLang="zh-CN" sz="1800" b="1" dirty="0">
                <a:solidFill>
                  <a:srgbClr val="B5B6E3"/>
                </a:solidFill>
                <a:effectLst/>
                <a:latin typeface="JetBrains Mono"/>
              </a:rPr>
              <a:t>chrono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::</a:t>
            </a:r>
            <a:r>
              <a:rPr lang="en-US" altLang="zh-CN" sz="1800" b="1" dirty="0">
                <a:solidFill>
                  <a:srgbClr val="B5B6E3"/>
                </a:solidFill>
                <a:effectLst/>
                <a:latin typeface="JetBrains Mono"/>
              </a:rPr>
              <a:t>duration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&lt;</a:t>
            </a:r>
            <a:r>
              <a:rPr lang="en-US" altLang="zh-CN" sz="1800" b="1" dirty="0">
                <a:solidFill>
                  <a:srgbClr val="CF8E6D"/>
                </a:solidFill>
                <a:effectLst/>
                <a:latin typeface="JetBrains Mono"/>
              </a:rPr>
              <a:t>double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&gt; duration = end </a:t>
            </a:r>
            <a:r>
              <a:rPr lang="en-US" altLang="zh-CN" sz="1800" b="1" dirty="0">
                <a:solidFill>
                  <a:srgbClr val="5F8C8A"/>
                </a:solidFill>
                <a:effectLst/>
                <a:latin typeface="JetBrains Mono"/>
              </a:rPr>
              <a:t>- 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start;</a:t>
            </a:r>
            <a:b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</a:b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    </a:t>
            </a:r>
            <a:r>
              <a:rPr lang="en-US" altLang="zh-CN" sz="1800" b="1" dirty="0">
                <a:solidFill>
                  <a:srgbClr val="7A7E85"/>
                </a:solidFill>
                <a:effectLst/>
                <a:latin typeface="JetBrains Mono"/>
              </a:rPr>
              <a:t>// </a:t>
            </a:r>
            <a:r>
              <a:rPr lang="zh-CN" altLang="en-US" sz="1800" b="1" dirty="0"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输出运行时间（以秒为单位）</a:t>
            </a:r>
            <a:br>
              <a:rPr lang="zh-CN" altLang="en-US" sz="1800" b="1" dirty="0">
                <a:solidFill>
                  <a:srgbClr val="7A7E8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800" b="1" dirty="0">
                <a:solidFill>
                  <a:srgbClr val="908B25"/>
                </a:solidFill>
                <a:effectLst/>
                <a:latin typeface="JetBrains Mono"/>
              </a:rPr>
              <a:t>LOGI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zh-CN" altLang="en-US" sz="1800" b="1" dirty="0"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代码执行时间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: %f </a:t>
            </a:r>
            <a:r>
              <a:rPr lang="zh-CN" altLang="en-US" sz="1800" b="1" dirty="0"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秒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zh-CN" sz="1800" b="1" dirty="0" err="1">
                <a:solidFill>
                  <a:srgbClr val="BCBEC4"/>
                </a:solidFill>
                <a:effectLst/>
                <a:latin typeface="JetBrains Mono"/>
              </a:rPr>
              <a:t>duration.count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());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F35DC5-25DF-AE12-7212-2239575ECE1F}"/>
              </a:ext>
            </a:extLst>
          </p:cNvPr>
          <p:cNvSpPr txBox="1"/>
          <p:nvPr/>
        </p:nvSpPr>
        <p:spPr>
          <a:xfrm>
            <a:off x="3330198" y="5403630"/>
            <a:ext cx="6275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908B25"/>
                </a:solidFill>
                <a:effectLst/>
                <a:latin typeface="JetBrains Mono"/>
              </a:rPr>
              <a:t>如果希望</a:t>
            </a:r>
            <a:r>
              <a:rPr lang="en-US" altLang="zh-CN" sz="1800" b="1" dirty="0">
                <a:solidFill>
                  <a:srgbClr val="908B25"/>
                </a:solidFill>
                <a:effectLst/>
                <a:latin typeface="JetBrains Mono"/>
              </a:rPr>
              <a:t>LOG</a:t>
            </a:r>
            <a:r>
              <a:rPr lang="zh-CN" altLang="en-US" sz="1800" b="1" dirty="0">
                <a:solidFill>
                  <a:srgbClr val="908B25"/>
                </a:solidFill>
                <a:effectLst/>
                <a:latin typeface="JetBrains Mono"/>
              </a:rPr>
              <a:t>显示的报错是“错误级”</a:t>
            </a:r>
            <a:endParaRPr lang="en-US" altLang="zh-CN" sz="1800" b="1" dirty="0">
              <a:solidFill>
                <a:srgbClr val="908B25"/>
              </a:solidFill>
              <a:effectLst/>
              <a:latin typeface="JetBrains Mono"/>
            </a:endParaRPr>
          </a:p>
          <a:p>
            <a:r>
              <a:rPr lang="en-US" altLang="zh-CN" sz="1800" b="1" dirty="0">
                <a:solidFill>
                  <a:srgbClr val="908B25"/>
                </a:solidFill>
                <a:effectLst/>
                <a:latin typeface="JetBrains Mono"/>
              </a:rPr>
              <a:t>LOGE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zh-CN" altLang="en-US" sz="1800" b="1" dirty="0"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代码执行时间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: %f </a:t>
            </a:r>
            <a:r>
              <a:rPr lang="zh-CN" altLang="en-US" sz="1800" b="1" dirty="0">
                <a:solidFill>
                  <a:srgbClr val="6AAB7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秒</a:t>
            </a:r>
            <a:r>
              <a:rPr lang="en-US" altLang="zh-CN" sz="1800" b="1" dirty="0"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, </a:t>
            </a:r>
            <a:r>
              <a:rPr lang="en-US" altLang="zh-CN" sz="1800" b="1" dirty="0" err="1">
                <a:solidFill>
                  <a:srgbClr val="BCBEC4"/>
                </a:solidFill>
                <a:effectLst/>
                <a:latin typeface="JetBrains Mono"/>
              </a:rPr>
              <a:t>duration.count</a:t>
            </a:r>
            <a:r>
              <a:rPr lang="en-US" altLang="zh-CN" sz="1800" b="1" dirty="0">
                <a:solidFill>
                  <a:srgbClr val="BCBEC4"/>
                </a:solidFill>
                <a:effectLst/>
                <a:latin typeface="JetBrains Mono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2405135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基本过程</a:t>
            </a:r>
            <a:endParaRPr lang="zh-CN" altLang="en-US" dirty="0"/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102D6B7A-24CC-3F45-645B-AD14214F5A23}"/>
              </a:ext>
            </a:extLst>
          </p:cNvPr>
          <p:cNvSpPr txBox="1">
            <a:spLocks/>
          </p:cNvSpPr>
          <p:nvPr/>
        </p:nvSpPr>
        <p:spPr>
          <a:xfrm>
            <a:off x="402939" y="1637939"/>
            <a:ext cx="6441641" cy="329689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Part1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准备环境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Part2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下载源码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Part3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下载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Android SDK NDK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Part4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开始编译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Part5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文件拷贝至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Android Studio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81198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计算函数运行时间的方法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54812"/>
            <a:ext cx="3330198" cy="5417110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编译生成库：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使用编译生成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库的方法生成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库。（教程见之前）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，生成的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库加载到新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中，运行程序。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330198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9D70548-EF0B-E38B-9F2E-851984D67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356" y="885040"/>
            <a:ext cx="5154381" cy="39251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9C55C5-966F-8393-C8ED-21A92549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2" y="4109987"/>
            <a:ext cx="5730236" cy="22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298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计算函数运行时间的方法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54812"/>
            <a:ext cx="3330198" cy="5417110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编译生成库：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使用编译生成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库的方法生成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库。（教程见之前）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，生成的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库加载到新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中，运行程序。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logcat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，在筛选其中输入“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ICSAD2”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进入筛选。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筛选后显示运行时间。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330198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7EB1199D-DC6E-A959-655C-C18848CD18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147" y="954812"/>
            <a:ext cx="5425291" cy="50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355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1DC338-0D8E-07F0-9940-BF242160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668092"/>
          </a:xfrm>
        </p:spPr>
        <p:txBody>
          <a:bodyPr>
            <a:normAutofit fontScale="70000" lnSpcReduction="20000"/>
          </a:bodyPr>
          <a:lstStyle/>
          <a:p>
            <a:r>
              <a:rPr lang="zh-CN" altLang="en-US" sz="4400" dirty="0">
                <a:latin typeface="Times New Roman" panose="02020603050405020304" pitchFamily="18" charset="0"/>
              </a:rPr>
              <a:t>在子文件夹下编译生成</a:t>
            </a:r>
            <a:r>
              <a:rPr lang="en-US" altLang="zh-CN" sz="4400" dirty="0">
                <a:latin typeface="Times New Roman" panose="02020603050405020304" pitchFamily="18" charset="0"/>
              </a:rPr>
              <a:t>SO</a:t>
            </a:r>
            <a:r>
              <a:rPr lang="zh-CN" altLang="en-US" dirty="0">
                <a:latin typeface="Times New Roman" panose="02020603050405020304" pitchFamily="18" charset="0"/>
              </a:rPr>
              <a:t>库的方法</a:t>
            </a:r>
            <a:endParaRPr lang="en-US" altLang="zh-CN" sz="4400" dirty="0">
              <a:latin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8ABE4E-00D2-8645-E241-723744E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1631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在子文件夹下编译生成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dirty="0">
                <a:latin typeface="Times New Roman" panose="02020603050405020304" pitchFamily="18" charset="0"/>
              </a:rPr>
              <a:t>库的方法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3900935" y="1631396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02172"/>
            <a:ext cx="3330198" cy="5095149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有些时候，我们要生成的目标函数在一系列文件夹下。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不在自动生成的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我们需要改两个地方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文件放入待编译的文件夹下。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build.gradle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文件中的内容。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330198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E7181520-8EC0-345B-FC77-A0ADA0A3A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6218" y="1012287"/>
            <a:ext cx="3582912" cy="52515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6EDB7CD-6F7D-5A57-7161-21C816F8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801" y="1675738"/>
            <a:ext cx="3533775" cy="3305175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D8EC9C66-1393-BBC7-7471-E19F9B60E9C1}"/>
              </a:ext>
            </a:extLst>
          </p:cNvPr>
          <p:cNvSpPr/>
          <p:nvPr/>
        </p:nvSpPr>
        <p:spPr>
          <a:xfrm>
            <a:off x="7239699" y="3429000"/>
            <a:ext cx="1098956" cy="3208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3025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在子文件夹下编译生成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dirty="0">
                <a:latin typeface="Times New Roman" panose="02020603050405020304" pitchFamily="18" charset="0"/>
              </a:rPr>
              <a:t>库的方法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3900935" y="1631396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02172"/>
            <a:ext cx="3330198" cy="5095149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有些时候，我们要生成的目标函数在一系列文件夹下。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不在自动生成的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我们需要改两个地方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文件放入待编译的文件夹下。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build.gradle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 file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路径，然后点击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图标，更新。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330198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BECCCB12-7F1D-B4F0-0D74-ECE62EA23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987" y="1082344"/>
            <a:ext cx="6067425" cy="19716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BED0BDB-F645-B908-6171-110DCEC9F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417" y="4292161"/>
            <a:ext cx="6225995" cy="16160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01BBA21-3900-B46C-3DC1-C9977D134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18" y="4034986"/>
            <a:ext cx="59055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33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在子文件夹下编译生成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dirty="0">
                <a:latin typeface="Times New Roman" panose="02020603050405020304" pitchFamily="18" charset="0"/>
              </a:rPr>
              <a:t>库的方法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3900935" y="1631396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02172"/>
            <a:ext cx="3330198" cy="5095149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有些时候，我们要生成的目标函数在一系列文件夹下。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不在自动生成的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我们需要改两个地方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文件放入待编译的文件夹下。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build.gradle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 file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路径，然后点击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图标，更新。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330198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01BBA21-3900-B46C-3DC1-C9977D13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8" y="4034986"/>
            <a:ext cx="590550" cy="514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8491C6-8D86-A787-9294-DC95F8DB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790" y="1002090"/>
            <a:ext cx="3876675" cy="18002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DCF5495-3952-AD76-0763-2E86EB0F4C67}"/>
              </a:ext>
            </a:extLst>
          </p:cNvPr>
          <p:cNvSpPr txBox="1"/>
          <p:nvPr/>
        </p:nvSpPr>
        <p:spPr>
          <a:xfrm>
            <a:off x="7642370" y="1149182"/>
            <a:ext cx="4456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需要调整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include_directories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要对应上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#include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48C01F8-52F3-5997-EF21-840579FB9D74}"/>
              </a:ext>
            </a:extLst>
          </p:cNvPr>
          <p:cNvSpPr txBox="1"/>
          <p:nvPr/>
        </p:nvSpPr>
        <p:spPr>
          <a:xfrm>
            <a:off x="3808600" y="3455521"/>
            <a:ext cx="69964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不知道是否对应上的话，可以输入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fr-FR" altLang="zh-CN" sz="1800" dirty="0">
                <a:solidFill>
                  <a:srgbClr val="FFC66D"/>
                </a:solidFill>
                <a:effectLst/>
                <a:highlight>
                  <a:srgbClr val="1E1F22"/>
                </a:highlight>
                <a:latin typeface="JetBrains Mono"/>
              </a:rPr>
              <a:t>message</a:t>
            </a:r>
            <a:r>
              <a:rPr lang="fr-FR" altLang="zh-CN" sz="18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("CMAKE_SOURCE_DIR: </a:t>
            </a:r>
            <a:r>
              <a:rPr lang="fr-FR" altLang="zh-CN" sz="18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JetBrains Mono"/>
              </a:rPr>
              <a:t>${</a:t>
            </a:r>
            <a:r>
              <a:rPr lang="fr-FR" altLang="zh-CN" sz="18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CMAKE_SOURCE_DIR</a:t>
            </a:r>
            <a:r>
              <a:rPr lang="fr-FR" altLang="zh-CN" sz="18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JetBrains Mono"/>
              </a:rPr>
              <a:t>}</a:t>
            </a:r>
            <a:r>
              <a:rPr lang="fr-FR" altLang="zh-CN" sz="18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")</a:t>
            </a:r>
          </a:p>
          <a:p>
            <a:r>
              <a:rPr lang="zh-CN" altLang="en-US" dirty="0"/>
              <a:t>显示出来</a:t>
            </a:r>
            <a:r>
              <a:rPr lang="en-US" altLang="zh-CN" sz="18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JetBrains Mono"/>
              </a:rPr>
              <a:t>${</a:t>
            </a:r>
            <a:r>
              <a:rPr lang="en-US" altLang="zh-CN" sz="1800" dirty="0">
                <a:solidFill>
                  <a:srgbClr val="BCBEC4"/>
                </a:solidFill>
                <a:effectLst/>
                <a:highlight>
                  <a:srgbClr val="1E1F22"/>
                </a:highlight>
                <a:latin typeface="JetBrains Mono"/>
              </a:rPr>
              <a:t>CMAKE_SOURCE_DIR</a:t>
            </a:r>
            <a:r>
              <a:rPr lang="en-US" altLang="zh-CN" sz="1800" dirty="0">
                <a:solidFill>
                  <a:srgbClr val="CF8E6D"/>
                </a:solidFill>
                <a:effectLst/>
                <a:highlight>
                  <a:srgbClr val="1E1F22"/>
                </a:highlight>
                <a:latin typeface="JetBrains Mono"/>
              </a:rPr>
              <a:t>}</a:t>
            </a:r>
            <a:r>
              <a:rPr lang="zh-CN" altLang="en-US" dirty="0">
                <a:solidFill>
                  <a:srgbClr val="CF8E6D"/>
                </a:solidFill>
                <a:highlight>
                  <a:srgbClr val="1E1F22"/>
                </a:highlight>
                <a:latin typeface="JetBrains Mono"/>
              </a:rPr>
              <a:t>  </a:t>
            </a:r>
            <a:endParaRPr lang="en-US" altLang="zh-CN" dirty="0">
              <a:solidFill>
                <a:srgbClr val="CF8E6D"/>
              </a:solidFill>
              <a:highlight>
                <a:srgbClr val="1E1F22"/>
              </a:highlight>
              <a:latin typeface="JetBrains Mono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906C204-47F4-48A6-E642-A0FD23090281}"/>
              </a:ext>
            </a:extLst>
          </p:cNvPr>
          <p:cNvSpPr txBox="1"/>
          <p:nvPr/>
        </p:nvSpPr>
        <p:spPr>
          <a:xfrm>
            <a:off x="3808600" y="4549336"/>
            <a:ext cx="4456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根据目录调整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include_directories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的目录。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代表上一级文件夹。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8661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在子文件夹下编译生成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dirty="0">
                <a:latin typeface="Times New Roman" panose="02020603050405020304" pitchFamily="18" charset="0"/>
              </a:rPr>
              <a:t>库的方法</a:t>
            </a:r>
            <a:endParaRPr lang="en-US" altLang="zh-CN" sz="3200" dirty="0">
              <a:latin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3900935" y="1631396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902172"/>
            <a:ext cx="3330198" cy="5095149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有些时候，我们要生成的目标函数在一系列文件夹下。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不在自动生成的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文件夹下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我们需要改两个地方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文件放入待编译的文件夹下。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build.gradle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文件中的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path file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路径，然后点击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图标，更新。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原方法生成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库即可。</a:t>
            </a:r>
            <a:endParaRPr lang="en-US" altLang="zh-CN" sz="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330198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01BBA21-3900-B46C-3DC1-C9977D13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8" y="4034986"/>
            <a:ext cx="590550" cy="514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8491C6-8D86-A787-9294-DC95F8DB6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244" y="3019148"/>
            <a:ext cx="3876675" cy="18002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906C204-47F4-48A6-E642-A0FD23090281}"/>
              </a:ext>
            </a:extLst>
          </p:cNvPr>
          <p:cNvSpPr txBox="1"/>
          <p:nvPr/>
        </p:nvSpPr>
        <p:spPr>
          <a:xfrm>
            <a:off x="7562244" y="4985564"/>
            <a:ext cx="44567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根据目录调整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include_directories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的目录。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代表上一级文件夹。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CB0E3A-087D-6DC4-CC51-00E0D69C0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601" y="902172"/>
            <a:ext cx="3582912" cy="525150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281D03-EC0A-158C-1FCC-CAB05100F3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16"/>
          <a:stretch/>
        </p:blipFill>
        <p:spPr>
          <a:xfrm>
            <a:off x="7546496" y="902172"/>
            <a:ext cx="3892423" cy="19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789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4439920"/>
            <a:ext cx="12192000" cy="2418079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6000"/>
                  <a:lumOff val="24000"/>
                </a:schemeClr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0933785" y="6413097"/>
            <a:ext cx="6335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TJPU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矩形: 圆角 20"/>
          <p:cNvSpPr/>
          <p:nvPr/>
        </p:nvSpPr>
        <p:spPr>
          <a:xfrm flipH="1">
            <a:off x="695324" y="539523"/>
            <a:ext cx="10801350" cy="5414764"/>
          </a:xfrm>
          <a:prstGeom prst="roundRect">
            <a:avLst>
              <a:gd name="adj" fmla="val 5622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3" name="图片 62" descr="图片包含 天空, 户外, 轨道, 场景&#10;&#10;已生成极高可信度的说明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28" b="19900"/>
          <a:stretch>
            <a:fillRect/>
          </a:stretch>
        </p:blipFill>
        <p:spPr>
          <a:xfrm>
            <a:off x="695324" y="539523"/>
            <a:ext cx="10801350" cy="1991648"/>
          </a:xfrm>
          <a:prstGeom prst="round2SameRect">
            <a:avLst>
              <a:gd name="adj1" fmla="val 12670"/>
              <a:gd name="adj2" fmla="val 0"/>
            </a:avLst>
          </a:prstGeom>
        </p:spPr>
      </p:pic>
      <p:sp>
        <p:nvSpPr>
          <p:cNvPr id="23" name="矩形: 圆角 22"/>
          <p:cNvSpPr/>
          <p:nvPr/>
        </p:nvSpPr>
        <p:spPr>
          <a:xfrm>
            <a:off x="4177928" y="5072246"/>
            <a:ext cx="3543283" cy="461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4369783" y="5033978"/>
            <a:ext cx="315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lixiangyu97@sina.com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2224027" y="5150225"/>
            <a:ext cx="2815356" cy="2822534"/>
            <a:chOff x="9713663" y="265785"/>
            <a:chExt cx="416398" cy="417460"/>
          </a:xfrm>
          <a:solidFill>
            <a:schemeClr val="bg1">
              <a:alpha val="20000"/>
            </a:schemeClr>
          </a:solidFill>
        </p:grpSpPr>
        <p:sp>
          <p:nvSpPr>
            <p:cNvPr id="57" name="îṩḻîḍê"/>
            <p:cNvSpPr/>
            <p:nvPr userDrawn="1"/>
          </p:nvSpPr>
          <p:spPr bwMode="auto">
            <a:xfrm>
              <a:off x="9713663" y="265785"/>
              <a:ext cx="416398" cy="417460"/>
            </a:xfrm>
            <a:custGeom>
              <a:avLst/>
              <a:gdLst>
                <a:gd name="T0" fmla="*/ 221 w 443"/>
                <a:gd name="T1" fmla="*/ 8 h 442"/>
                <a:gd name="T2" fmla="*/ 434 w 443"/>
                <a:gd name="T3" fmla="*/ 221 h 442"/>
                <a:gd name="T4" fmla="*/ 221 w 443"/>
                <a:gd name="T5" fmla="*/ 434 h 442"/>
                <a:gd name="T6" fmla="*/ 9 w 443"/>
                <a:gd name="T7" fmla="*/ 221 h 442"/>
                <a:gd name="T8" fmla="*/ 221 w 443"/>
                <a:gd name="T9" fmla="*/ 8 h 442"/>
                <a:gd name="T10" fmla="*/ 221 w 443"/>
                <a:gd name="T11" fmla="*/ 0 h 442"/>
                <a:gd name="T12" fmla="*/ 443 w 443"/>
                <a:gd name="T13" fmla="*/ 221 h 442"/>
                <a:gd name="T14" fmla="*/ 221 w 443"/>
                <a:gd name="T15" fmla="*/ 442 h 442"/>
                <a:gd name="T16" fmla="*/ 0 w 443"/>
                <a:gd name="T17" fmla="*/ 221 h 442"/>
                <a:gd name="T18" fmla="*/ 221 w 443"/>
                <a:gd name="T19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442">
                  <a:moveTo>
                    <a:pt x="221" y="8"/>
                  </a:moveTo>
                  <a:cubicBezTo>
                    <a:pt x="339" y="8"/>
                    <a:pt x="434" y="104"/>
                    <a:pt x="434" y="221"/>
                  </a:cubicBezTo>
                  <a:cubicBezTo>
                    <a:pt x="434" y="338"/>
                    <a:pt x="339" y="434"/>
                    <a:pt x="221" y="434"/>
                  </a:cubicBezTo>
                  <a:cubicBezTo>
                    <a:pt x="104" y="434"/>
                    <a:pt x="9" y="338"/>
                    <a:pt x="9" y="221"/>
                  </a:cubicBezTo>
                  <a:cubicBezTo>
                    <a:pt x="9" y="104"/>
                    <a:pt x="104" y="8"/>
                    <a:pt x="221" y="8"/>
                  </a:cubicBezTo>
                  <a:moveTo>
                    <a:pt x="221" y="0"/>
                  </a:moveTo>
                  <a:cubicBezTo>
                    <a:pt x="343" y="0"/>
                    <a:pt x="443" y="99"/>
                    <a:pt x="443" y="221"/>
                  </a:cubicBezTo>
                  <a:cubicBezTo>
                    <a:pt x="443" y="343"/>
                    <a:pt x="343" y="442"/>
                    <a:pt x="221" y="442"/>
                  </a:cubicBezTo>
                  <a:cubicBezTo>
                    <a:pt x="100" y="442"/>
                    <a:pt x="0" y="343"/>
                    <a:pt x="0" y="221"/>
                  </a:cubicBezTo>
                  <a:cubicBezTo>
                    <a:pt x="0" y="99"/>
                    <a:pt x="100" y="0"/>
                    <a:pt x="2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8" name="íšḻîḋe"/>
            <p:cNvSpPr/>
            <p:nvPr userDrawn="1"/>
          </p:nvSpPr>
          <p:spPr bwMode="auto">
            <a:xfrm>
              <a:off x="9736305" y="288427"/>
              <a:ext cx="371468" cy="262505"/>
            </a:xfrm>
            <a:custGeom>
              <a:avLst/>
              <a:gdLst>
                <a:gd name="T0" fmla="*/ 359 w 395"/>
                <a:gd name="T1" fmla="*/ 255 h 278"/>
                <a:gd name="T2" fmla="*/ 377 w 395"/>
                <a:gd name="T3" fmla="*/ 278 h 278"/>
                <a:gd name="T4" fmla="*/ 362 w 395"/>
                <a:gd name="T5" fmla="*/ 239 h 278"/>
                <a:gd name="T6" fmla="*/ 386 w 395"/>
                <a:gd name="T7" fmla="*/ 226 h 278"/>
                <a:gd name="T8" fmla="*/ 385 w 395"/>
                <a:gd name="T9" fmla="*/ 212 h 278"/>
                <a:gd name="T10" fmla="*/ 367 w 395"/>
                <a:gd name="T11" fmla="*/ 220 h 278"/>
                <a:gd name="T12" fmla="*/ 374 w 395"/>
                <a:gd name="T13" fmla="*/ 201 h 278"/>
                <a:gd name="T14" fmla="*/ 384 w 395"/>
                <a:gd name="T15" fmla="*/ 192 h 278"/>
                <a:gd name="T16" fmla="*/ 382 w 395"/>
                <a:gd name="T17" fmla="*/ 134 h 278"/>
                <a:gd name="T18" fmla="*/ 383 w 395"/>
                <a:gd name="T19" fmla="*/ 140 h 278"/>
                <a:gd name="T20" fmla="*/ 372 w 395"/>
                <a:gd name="T21" fmla="*/ 143 h 278"/>
                <a:gd name="T22" fmla="*/ 352 w 395"/>
                <a:gd name="T23" fmla="*/ 127 h 278"/>
                <a:gd name="T24" fmla="*/ 369 w 395"/>
                <a:gd name="T25" fmla="*/ 123 h 278"/>
                <a:gd name="T26" fmla="*/ 339 w 395"/>
                <a:gd name="T27" fmla="*/ 100 h 278"/>
                <a:gd name="T28" fmla="*/ 358 w 395"/>
                <a:gd name="T29" fmla="*/ 98 h 278"/>
                <a:gd name="T30" fmla="*/ 324 w 395"/>
                <a:gd name="T31" fmla="*/ 80 h 278"/>
                <a:gd name="T32" fmla="*/ 337 w 395"/>
                <a:gd name="T33" fmla="*/ 60 h 278"/>
                <a:gd name="T34" fmla="*/ 334 w 395"/>
                <a:gd name="T35" fmla="*/ 57 h 278"/>
                <a:gd name="T36" fmla="*/ 322 w 395"/>
                <a:gd name="T37" fmla="*/ 45 h 278"/>
                <a:gd name="T38" fmla="*/ 327 w 395"/>
                <a:gd name="T39" fmla="*/ 51 h 278"/>
                <a:gd name="T40" fmla="*/ 296 w 395"/>
                <a:gd name="T41" fmla="*/ 36 h 278"/>
                <a:gd name="T42" fmla="*/ 257 w 395"/>
                <a:gd name="T43" fmla="*/ 35 h 278"/>
                <a:gd name="T44" fmla="*/ 262 w 395"/>
                <a:gd name="T45" fmla="*/ 38 h 278"/>
                <a:gd name="T46" fmla="*/ 232 w 395"/>
                <a:gd name="T47" fmla="*/ 29 h 278"/>
                <a:gd name="T48" fmla="*/ 230 w 395"/>
                <a:gd name="T49" fmla="*/ 3 h 278"/>
                <a:gd name="T50" fmla="*/ 210 w 395"/>
                <a:gd name="T51" fmla="*/ 28 h 278"/>
                <a:gd name="T52" fmla="*/ 192 w 395"/>
                <a:gd name="T53" fmla="*/ 27 h 278"/>
                <a:gd name="T54" fmla="*/ 206 w 395"/>
                <a:gd name="T55" fmla="*/ 2 h 278"/>
                <a:gd name="T56" fmla="*/ 224 w 395"/>
                <a:gd name="T57" fmla="*/ 4 h 278"/>
                <a:gd name="T58" fmla="*/ 188 w 395"/>
                <a:gd name="T59" fmla="*/ 2 h 278"/>
                <a:gd name="T60" fmla="*/ 145 w 395"/>
                <a:gd name="T61" fmla="*/ 35 h 278"/>
                <a:gd name="T62" fmla="*/ 157 w 395"/>
                <a:gd name="T63" fmla="*/ 10 h 278"/>
                <a:gd name="T64" fmla="*/ 159 w 395"/>
                <a:gd name="T65" fmla="*/ 22 h 278"/>
                <a:gd name="T66" fmla="*/ 135 w 395"/>
                <a:gd name="T67" fmla="*/ 14 h 278"/>
                <a:gd name="T68" fmla="*/ 127 w 395"/>
                <a:gd name="T69" fmla="*/ 43 h 278"/>
                <a:gd name="T70" fmla="*/ 111 w 395"/>
                <a:gd name="T71" fmla="*/ 20 h 278"/>
                <a:gd name="T72" fmla="*/ 106 w 395"/>
                <a:gd name="T73" fmla="*/ 54 h 278"/>
                <a:gd name="T74" fmla="*/ 106 w 395"/>
                <a:gd name="T75" fmla="*/ 30 h 278"/>
                <a:gd name="T76" fmla="*/ 73 w 395"/>
                <a:gd name="T77" fmla="*/ 48 h 278"/>
                <a:gd name="T78" fmla="*/ 99 w 395"/>
                <a:gd name="T79" fmla="*/ 55 h 278"/>
                <a:gd name="T80" fmla="*/ 65 w 395"/>
                <a:gd name="T81" fmla="*/ 86 h 278"/>
                <a:gd name="T82" fmla="*/ 50 w 395"/>
                <a:gd name="T83" fmla="*/ 98 h 278"/>
                <a:gd name="T84" fmla="*/ 31 w 395"/>
                <a:gd name="T85" fmla="*/ 95 h 278"/>
                <a:gd name="T86" fmla="*/ 19 w 395"/>
                <a:gd name="T87" fmla="*/ 130 h 278"/>
                <a:gd name="T88" fmla="*/ 13 w 395"/>
                <a:gd name="T89" fmla="*/ 132 h 278"/>
                <a:gd name="T90" fmla="*/ 25 w 395"/>
                <a:gd name="T91" fmla="*/ 107 h 278"/>
                <a:gd name="T92" fmla="*/ 8 w 395"/>
                <a:gd name="T93" fmla="*/ 145 h 278"/>
                <a:gd name="T94" fmla="*/ 13 w 395"/>
                <a:gd name="T95" fmla="*/ 159 h 278"/>
                <a:gd name="T96" fmla="*/ 5 w 395"/>
                <a:gd name="T97" fmla="*/ 160 h 278"/>
                <a:gd name="T98" fmla="*/ 26 w 395"/>
                <a:gd name="T99" fmla="*/ 193 h 278"/>
                <a:gd name="T100" fmla="*/ 0 w 395"/>
                <a:gd name="T101" fmla="*/ 196 h 278"/>
                <a:gd name="T102" fmla="*/ 19 w 395"/>
                <a:gd name="T103" fmla="*/ 216 h 278"/>
                <a:gd name="T104" fmla="*/ 29 w 395"/>
                <a:gd name="T105" fmla="*/ 223 h 278"/>
                <a:gd name="T106" fmla="*/ 31 w 395"/>
                <a:gd name="T107" fmla="*/ 232 h 278"/>
                <a:gd name="T108" fmla="*/ 5 w 395"/>
                <a:gd name="T109" fmla="*/ 238 h 278"/>
                <a:gd name="T110" fmla="*/ 16 w 395"/>
                <a:gd name="T111" fmla="*/ 254 h 278"/>
                <a:gd name="T112" fmla="*/ 38 w 395"/>
                <a:gd name="T113" fmla="*/ 260 h 278"/>
                <a:gd name="T114" fmla="*/ 9 w 395"/>
                <a:gd name="T115" fmla="*/ 254 h 278"/>
                <a:gd name="T116" fmla="*/ 383 w 395"/>
                <a:gd name="T117" fmla="*/ 165 h 278"/>
                <a:gd name="T118" fmla="*/ 389 w 395"/>
                <a:gd name="T119" fmla="*/ 15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95" h="278">
                  <a:moveTo>
                    <a:pt x="376" y="277"/>
                  </a:moveTo>
                  <a:cubicBezTo>
                    <a:pt x="374" y="275"/>
                    <a:pt x="372" y="271"/>
                    <a:pt x="369" y="268"/>
                  </a:cubicBezTo>
                  <a:cubicBezTo>
                    <a:pt x="368" y="266"/>
                    <a:pt x="367" y="264"/>
                    <a:pt x="366" y="264"/>
                  </a:cubicBezTo>
                  <a:cubicBezTo>
                    <a:pt x="366" y="264"/>
                    <a:pt x="365" y="264"/>
                    <a:pt x="365" y="263"/>
                  </a:cubicBezTo>
                  <a:cubicBezTo>
                    <a:pt x="363" y="263"/>
                    <a:pt x="363" y="263"/>
                    <a:pt x="363" y="263"/>
                  </a:cubicBezTo>
                  <a:cubicBezTo>
                    <a:pt x="360" y="261"/>
                    <a:pt x="358" y="261"/>
                    <a:pt x="357" y="261"/>
                  </a:cubicBezTo>
                  <a:cubicBezTo>
                    <a:pt x="357" y="261"/>
                    <a:pt x="357" y="261"/>
                    <a:pt x="357" y="261"/>
                  </a:cubicBezTo>
                  <a:cubicBezTo>
                    <a:pt x="356" y="261"/>
                    <a:pt x="356" y="262"/>
                    <a:pt x="355" y="263"/>
                  </a:cubicBezTo>
                  <a:cubicBezTo>
                    <a:pt x="355" y="263"/>
                    <a:pt x="355" y="263"/>
                    <a:pt x="355" y="263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3"/>
                    <a:pt x="354" y="263"/>
                    <a:pt x="354" y="263"/>
                  </a:cubicBezTo>
                  <a:cubicBezTo>
                    <a:pt x="354" y="261"/>
                    <a:pt x="355" y="260"/>
                    <a:pt x="356" y="257"/>
                  </a:cubicBezTo>
                  <a:cubicBezTo>
                    <a:pt x="357" y="255"/>
                    <a:pt x="358" y="253"/>
                    <a:pt x="358" y="252"/>
                  </a:cubicBezTo>
                  <a:cubicBezTo>
                    <a:pt x="358" y="251"/>
                    <a:pt x="358" y="251"/>
                    <a:pt x="358" y="251"/>
                  </a:cubicBezTo>
                  <a:cubicBezTo>
                    <a:pt x="360" y="252"/>
                    <a:pt x="360" y="252"/>
                    <a:pt x="360" y="252"/>
                  </a:cubicBezTo>
                  <a:cubicBezTo>
                    <a:pt x="360" y="252"/>
                    <a:pt x="360" y="252"/>
                    <a:pt x="360" y="252"/>
                  </a:cubicBezTo>
                  <a:cubicBezTo>
                    <a:pt x="359" y="253"/>
                    <a:pt x="359" y="254"/>
                    <a:pt x="359" y="254"/>
                  </a:cubicBezTo>
                  <a:cubicBezTo>
                    <a:pt x="359" y="255"/>
                    <a:pt x="359" y="255"/>
                    <a:pt x="359" y="255"/>
                  </a:cubicBezTo>
                  <a:cubicBezTo>
                    <a:pt x="360" y="255"/>
                    <a:pt x="361" y="256"/>
                    <a:pt x="365" y="258"/>
                  </a:cubicBezTo>
                  <a:cubicBezTo>
                    <a:pt x="367" y="258"/>
                    <a:pt x="367" y="258"/>
                    <a:pt x="367" y="258"/>
                  </a:cubicBezTo>
                  <a:cubicBezTo>
                    <a:pt x="368" y="258"/>
                    <a:pt x="370" y="258"/>
                    <a:pt x="374" y="258"/>
                  </a:cubicBezTo>
                  <a:cubicBezTo>
                    <a:pt x="378" y="257"/>
                    <a:pt x="380" y="256"/>
                    <a:pt x="382" y="256"/>
                  </a:cubicBezTo>
                  <a:cubicBezTo>
                    <a:pt x="383" y="255"/>
                    <a:pt x="383" y="255"/>
                    <a:pt x="383" y="255"/>
                  </a:cubicBezTo>
                  <a:cubicBezTo>
                    <a:pt x="383" y="255"/>
                    <a:pt x="384" y="254"/>
                    <a:pt x="384" y="254"/>
                  </a:cubicBezTo>
                  <a:cubicBezTo>
                    <a:pt x="384" y="253"/>
                    <a:pt x="384" y="253"/>
                    <a:pt x="384" y="253"/>
                  </a:cubicBezTo>
                  <a:cubicBezTo>
                    <a:pt x="385" y="254"/>
                    <a:pt x="385" y="254"/>
                    <a:pt x="385" y="254"/>
                  </a:cubicBezTo>
                  <a:cubicBezTo>
                    <a:pt x="385" y="254"/>
                    <a:pt x="385" y="254"/>
                    <a:pt x="385" y="254"/>
                  </a:cubicBezTo>
                  <a:cubicBezTo>
                    <a:pt x="385" y="257"/>
                    <a:pt x="384" y="259"/>
                    <a:pt x="384" y="260"/>
                  </a:cubicBezTo>
                  <a:cubicBezTo>
                    <a:pt x="384" y="261"/>
                    <a:pt x="383" y="261"/>
                    <a:pt x="383" y="261"/>
                  </a:cubicBezTo>
                  <a:cubicBezTo>
                    <a:pt x="381" y="262"/>
                    <a:pt x="378" y="262"/>
                    <a:pt x="374" y="263"/>
                  </a:cubicBezTo>
                  <a:cubicBezTo>
                    <a:pt x="369" y="263"/>
                    <a:pt x="369" y="263"/>
                    <a:pt x="369" y="263"/>
                  </a:cubicBezTo>
                  <a:cubicBezTo>
                    <a:pt x="370" y="265"/>
                    <a:pt x="371" y="267"/>
                    <a:pt x="374" y="270"/>
                  </a:cubicBezTo>
                  <a:cubicBezTo>
                    <a:pt x="377" y="273"/>
                    <a:pt x="377" y="273"/>
                    <a:pt x="377" y="273"/>
                  </a:cubicBezTo>
                  <a:cubicBezTo>
                    <a:pt x="377" y="274"/>
                    <a:pt x="378" y="274"/>
                    <a:pt x="378" y="275"/>
                  </a:cubicBezTo>
                  <a:cubicBezTo>
                    <a:pt x="377" y="278"/>
                    <a:pt x="377" y="278"/>
                    <a:pt x="377" y="278"/>
                  </a:cubicBezTo>
                  <a:cubicBezTo>
                    <a:pt x="377" y="278"/>
                    <a:pt x="377" y="278"/>
                    <a:pt x="377" y="278"/>
                  </a:cubicBezTo>
                  <a:lnTo>
                    <a:pt x="376" y="277"/>
                  </a:lnTo>
                  <a:close/>
                  <a:moveTo>
                    <a:pt x="387" y="251"/>
                  </a:moveTo>
                  <a:cubicBezTo>
                    <a:pt x="386" y="250"/>
                    <a:pt x="385" y="250"/>
                    <a:pt x="384" y="250"/>
                  </a:cubicBezTo>
                  <a:cubicBezTo>
                    <a:pt x="381" y="249"/>
                    <a:pt x="381" y="249"/>
                    <a:pt x="381" y="249"/>
                  </a:cubicBezTo>
                  <a:cubicBezTo>
                    <a:pt x="381" y="249"/>
                    <a:pt x="381" y="249"/>
                    <a:pt x="381" y="249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1" y="248"/>
                    <a:pt x="381" y="248"/>
                    <a:pt x="381" y="248"/>
                  </a:cubicBezTo>
                  <a:cubicBezTo>
                    <a:pt x="383" y="248"/>
                    <a:pt x="384" y="248"/>
                    <a:pt x="384" y="248"/>
                  </a:cubicBezTo>
                  <a:cubicBezTo>
                    <a:pt x="384" y="248"/>
                    <a:pt x="385" y="248"/>
                    <a:pt x="385" y="247"/>
                  </a:cubicBezTo>
                  <a:cubicBezTo>
                    <a:pt x="385" y="247"/>
                    <a:pt x="385" y="246"/>
                    <a:pt x="386" y="243"/>
                  </a:cubicBezTo>
                  <a:cubicBezTo>
                    <a:pt x="387" y="241"/>
                    <a:pt x="387" y="241"/>
                    <a:pt x="387" y="241"/>
                  </a:cubicBezTo>
                  <a:cubicBezTo>
                    <a:pt x="386" y="241"/>
                    <a:pt x="384" y="240"/>
                    <a:pt x="381" y="240"/>
                  </a:cubicBezTo>
                  <a:cubicBezTo>
                    <a:pt x="371" y="237"/>
                    <a:pt x="371" y="237"/>
                    <a:pt x="371" y="237"/>
                  </a:cubicBezTo>
                  <a:cubicBezTo>
                    <a:pt x="368" y="237"/>
                    <a:pt x="366" y="236"/>
                    <a:pt x="365" y="236"/>
                  </a:cubicBezTo>
                  <a:cubicBezTo>
                    <a:pt x="365" y="236"/>
                    <a:pt x="364" y="236"/>
                    <a:pt x="364" y="237"/>
                  </a:cubicBezTo>
                  <a:cubicBezTo>
                    <a:pt x="364" y="237"/>
                    <a:pt x="364" y="238"/>
                    <a:pt x="363" y="239"/>
                  </a:cubicBezTo>
                  <a:cubicBezTo>
                    <a:pt x="363" y="239"/>
                    <a:pt x="363" y="239"/>
                    <a:pt x="363" y="239"/>
                  </a:cubicBezTo>
                  <a:cubicBezTo>
                    <a:pt x="362" y="239"/>
                    <a:pt x="362" y="239"/>
                    <a:pt x="362" y="239"/>
                  </a:cubicBezTo>
                  <a:cubicBezTo>
                    <a:pt x="362" y="238"/>
                    <a:pt x="362" y="238"/>
                    <a:pt x="362" y="238"/>
                  </a:cubicBezTo>
                  <a:cubicBezTo>
                    <a:pt x="362" y="237"/>
                    <a:pt x="363" y="235"/>
                    <a:pt x="363" y="233"/>
                  </a:cubicBezTo>
                  <a:cubicBezTo>
                    <a:pt x="364" y="230"/>
                    <a:pt x="364" y="228"/>
                    <a:pt x="364" y="227"/>
                  </a:cubicBezTo>
                  <a:cubicBezTo>
                    <a:pt x="365" y="227"/>
                    <a:pt x="365" y="227"/>
                    <a:pt x="365" y="227"/>
                  </a:cubicBezTo>
                  <a:cubicBezTo>
                    <a:pt x="366" y="227"/>
                    <a:pt x="366" y="227"/>
                    <a:pt x="366" y="227"/>
                  </a:cubicBezTo>
                  <a:cubicBezTo>
                    <a:pt x="366" y="227"/>
                    <a:pt x="366" y="227"/>
                    <a:pt x="366" y="227"/>
                  </a:cubicBezTo>
                  <a:cubicBezTo>
                    <a:pt x="366" y="229"/>
                    <a:pt x="366" y="229"/>
                    <a:pt x="366" y="230"/>
                  </a:cubicBezTo>
                  <a:cubicBezTo>
                    <a:pt x="366" y="230"/>
                    <a:pt x="366" y="230"/>
                    <a:pt x="366" y="230"/>
                  </a:cubicBezTo>
                  <a:cubicBezTo>
                    <a:pt x="367" y="231"/>
                    <a:pt x="369" y="231"/>
                    <a:pt x="372" y="232"/>
                  </a:cubicBezTo>
                  <a:cubicBezTo>
                    <a:pt x="383" y="234"/>
                    <a:pt x="383" y="234"/>
                    <a:pt x="383" y="234"/>
                  </a:cubicBezTo>
                  <a:cubicBezTo>
                    <a:pt x="386" y="235"/>
                    <a:pt x="387" y="235"/>
                    <a:pt x="388" y="236"/>
                  </a:cubicBezTo>
                  <a:cubicBezTo>
                    <a:pt x="388" y="233"/>
                    <a:pt x="388" y="233"/>
                    <a:pt x="388" y="233"/>
                  </a:cubicBezTo>
                  <a:cubicBezTo>
                    <a:pt x="389" y="231"/>
                    <a:pt x="389" y="229"/>
                    <a:pt x="389" y="229"/>
                  </a:cubicBezTo>
                  <a:cubicBezTo>
                    <a:pt x="389" y="229"/>
                    <a:pt x="389" y="229"/>
                    <a:pt x="389" y="228"/>
                  </a:cubicBezTo>
                  <a:cubicBezTo>
                    <a:pt x="389" y="228"/>
                    <a:pt x="388" y="228"/>
                    <a:pt x="388" y="228"/>
                  </a:cubicBezTo>
                  <a:cubicBezTo>
                    <a:pt x="387" y="228"/>
                    <a:pt x="386" y="227"/>
                    <a:pt x="386" y="227"/>
                  </a:cubicBezTo>
                  <a:cubicBezTo>
                    <a:pt x="386" y="227"/>
                    <a:pt x="386" y="227"/>
                    <a:pt x="386" y="227"/>
                  </a:cubicBezTo>
                  <a:cubicBezTo>
                    <a:pt x="386" y="226"/>
                    <a:pt x="386" y="226"/>
                    <a:pt x="386" y="226"/>
                  </a:cubicBezTo>
                  <a:cubicBezTo>
                    <a:pt x="386" y="226"/>
                    <a:pt x="386" y="226"/>
                    <a:pt x="386" y="226"/>
                  </a:cubicBezTo>
                  <a:cubicBezTo>
                    <a:pt x="389" y="226"/>
                    <a:pt x="389" y="226"/>
                    <a:pt x="389" y="226"/>
                  </a:cubicBezTo>
                  <a:cubicBezTo>
                    <a:pt x="390" y="227"/>
                    <a:pt x="391" y="227"/>
                    <a:pt x="392" y="227"/>
                  </a:cubicBezTo>
                  <a:cubicBezTo>
                    <a:pt x="392" y="227"/>
                    <a:pt x="392" y="227"/>
                    <a:pt x="392" y="227"/>
                  </a:cubicBezTo>
                  <a:cubicBezTo>
                    <a:pt x="392" y="228"/>
                    <a:pt x="391" y="230"/>
                    <a:pt x="390" y="235"/>
                  </a:cubicBezTo>
                  <a:cubicBezTo>
                    <a:pt x="389" y="243"/>
                    <a:pt x="389" y="243"/>
                    <a:pt x="389" y="243"/>
                  </a:cubicBezTo>
                  <a:cubicBezTo>
                    <a:pt x="388" y="247"/>
                    <a:pt x="387" y="250"/>
                    <a:pt x="387" y="251"/>
                  </a:cubicBezTo>
                  <a:close/>
                  <a:moveTo>
                    <a:pt x="366" y="220"/>
                  </a:moveTo>
                  <a:cubicBezTo>
                    <a:pt x="366" y="220"/>
                    <a:pt x="366" y="220"/>
                    <a:pt x="366" y="220"/>
                  </a:cubicBezTo>
                  <a:cubicBezTo>
                    <a:pt x="366" y="218"/>
                    <a:pt x="366" y="217"/>
                    <a:pt x="366" y="214"/>
                  </a:cubicBezTo>
                  <a:cubicBezTo>
                    <a:pt x="366" y="211"/>
                    <a:pt x="366" y="209"/>
                    <a:pt x="366" y="208"/>
                  </a:cubicBezTo>
                  <a:cubicBezTo>
                    <a:pt x="367" y="208"/>
                    <a:pt x="367" y="208"/>
                    <a:pt x="367" y="208"/>
                  </a:cubicBezTo>
                  <a:cubicBezTo>
                    <a:pt x="368" y="208"/>
                    <a:pt x="368" y="208"/>
                    <a:pt x="368" y="208"/>
                  </a:cubicBezTo>
                  <a:cubicBezTo>
                    <a:pt x="368" y="208"/>
                    <a:pt x="368" y="208"/>
                    <a:pt x="368" y="208"/>
                  </a:cubicBezTo>
                  <a:cubicBezTo>
                    <a:pt x="368" y="209"/>
                    <a:pt x="368" y="210"/>
                    <a:pt x="368" y="210"/>
                  </a:cubicBezTo>
                  <a:cubicBezTo>
                    <a:pt x="368" y="211"/>
                    <a:pt x="368" y="211"/>
                    <a:pt x="369" y="211"/>
                  </a:cubicBezTo>
                  <a:cubicBezTo>
                    <a:pt x="370" y="211"/>
                    <a:pt x="372" y="212"/>
                    <a:pt x="375" y="212"/>
                  </a:cubicBezTo>
                  <a:cubicBezTo>
                    <a:pt x="385" y="212"/>
                    <a:pt x="385" y="212"/>
                    <a:pt x="385" y="212"/>
                  </a:cubicBezTo>
                  <a:cubicBezTo>
                    <a:pt x="388" y="213"/>
                    <a:pt x="390" y="213"/>
                    <a:pt x="391" y="213"/>
                  </a:cubicBezTo>
                  <a:cubicBezTo>
                    <a:pt x="391" y="213"/>
                    <a:pt x="391" y="212"/>
                    <a:pt x="392" y="212"/>
                  </a:cubicBezTo>
                  <a:cubicBezTo>
                    <a:pt x="392" y="212"/>
                    <a:pt x="392" y="211"/>
                    <a:pt x="392" y="210"/>
                  </a:cubicBezTo>
                  <a:cubicBezTo>
                    <a:pt x="392" y="210"/>
                    <a:pt x="392" y="210"/>
                    <a:pt x="392" y="210"/>
                  </a:cubicBezTo>
                  <a:cubicBezTo>
                    <a:pt x="393" y="210"/>
                    <a:pt x="393" y="210"/>
                    <a:pt x="393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3" y="211"/>
                    <a:pt x="393" y="213"/>
                    <a:pt x="393" y="216"/>
                  </a:cubicBezTo>
                  <a:cubicBezTo>
                    <a:pt x="393" y="218"/>
                    <a:pt x="393" y="220"/>
                    <a:pt x="393" y="222"/>
                  </a:cubicBezTo>
                  <a:cubicBezTo>
                    <a:pt x="393" y="222"/>
                    <a:pt x="393" y="222"/>
                    <a:pt x="393" y="222"/>
                  </a:cubicBezTo>
                  <a:cubicBezTo>
                    <a:pt x="391" y="222"/>
                    <a:pt x="391" y="222"/>
                    <a:pt x="391" y="222"/>
                  </a:cubicBezTo>
                  <a:cubicBezTo>
                    <a:pt x="391" y="222"/>
                    <a:pt x="391" y="222"/>
                    <a:pt x="391" y="222"/>
                  </a:cubicBezTo>
                  <a:cubicBezTo>
                    <a:pt x="391" y="220"/>
                    <a:pt x="391" y="219"/>
                    <a:pt x="391" y="219"/>
                  </a:cubicBezTo>
                  <a:cubicBezTo>
                    <a:pt x="391" y="219"/>
                    <a:pt x="391" y="219"/>
                    <a:pt x="390" y="219"/>
                  </a:cubicBezTo>
                  <a:cubicBezTo>
                    <a:pt x="389" y="218"/>
                    <a:pt x="388" y="218"/>
                    <a:pt x="384" y="218"/>
                  </a:cubicBezTo>
                  <a:cubicBezTo>
                    <a:pt x="374" y="217"/>
                    <a:pt x="374" y="217"/>
                    <a:pt x="374" y="217"/>
                  </a:cubicBezTo>
                  <a:cubicBezTo>
                    <a:pt x="371" y="217"/>
                    <a:pt x="369" y="217"/>
                    <a:pt x="368" y="217"/>
                  </a:cubicBezTo>
                  <a:cubicBezTo>
                    <a:pt x="368" y="217"/>
                    <a:pt x="368" y="217"/>
                    <a:pt x="368" y="218"/>
                  </a:cubicBezTo>
                  <a:cubicBezTo>
                    <a:pt x="368" y="218"/>
                    <a:pt x="367" y="219"/>
                    <a:pt x="367" y="220"/>
                  </a:cubicBezTo>
                  <a:cubicBezTo>
                    <a:pt x="367" y="220"/>
                    <a:pt x="367" y="220"/>
                    <a:pt x="367" y="220"/>
                  </a:cubicBezTo>
                  <a:lnTo>
                    <a:pt x="366" y="220"/>
                  </a:lnTo>
                  <a:close/>
                  <a:moveTo>
                    <a:pt x="376" y="206"/>
                  </a:moveTo>
                  <a:cubicBezTo>
                    <a:pt x="374" y="206"/>
                    <a:pt x="372" y="205"/>
                    <a:pt x="371" y="204"/>
                  </a:cubicBezTo>
                  <a:cubicBezTo>
                    <a:pt x="369" y="203"/>
                    <a:pt x="368" y="202"/>
                    <a:pt x="367" y="200"/>
                  </a:cubicBezTo>
                  <a:cubicBezTo>
                    <a:pt x="367" y="198"/>
                    <a:pt x="366" y="197"/>
                    <a:pt x="366" y="194"/>
                  </a:cubicBezTo>
                  <a:cubicBezTo>
                    <a:pt x="366" y="192"/>
                    <a:pt x="367" y="189"/>
                    <a:pt x="368" y="186"/>
                  </a:cubicBezTo>
                  <a:cubicBezTo>
                    <a:pt x="368" y="186"/>
                    <a:pt x="368" y="186"/>
                    <a:pt x="368" y="186"/>
                  </a:cubicBezTo>
                  <a:cubicBezTo>
                    <a:pt x="370" y="186"/>
                    <a:pt x="372" y="187"/>
                    <a:pt x="375" y="186"/>
                  </a:cubicBezTo>
                  <a:cubicBezTo>
                    <a:pt x="375" y="187"/>
                    <a:pt x="375" y="187"/>
                    <a:pt x="375" y="187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5" y="188"/>
                    <a:pt x="375" y="188"/>
                    <a:pt x="375" y="188"/>
                  </a:cubicBezTo>
                  <a:cubicBezTo>
                    <a:pt x="374" y="188"/>
                    <a:pt x="374" y="188"/>
                    <a:pt x="374" y="188"/>
                  </a:cubicBezTo>
                  <a:cubicBezTo>
                    <a:pt x="374" y="188"/>
                    <a:pt x="373" y="188"/>
                    <a:pt x="371" y="188"/>
                  </a:cubicBezTo>
                  <a:cubicBezTo>
                    <a:pt x="371" y="189"/>
                    <a:pt x="370" y="190"/>
                    <a:pt x="369" y="191"/>
                  </a:cubicBezTo>
                  <a:cubicBezTo>
                    <a:pt x="369" y="192"/>
                    <a:pt x="369" y="194"/>
                    <a:pt x="369" y="195"/>
                  </a:cubicBezTo>
                  <a:cubicBezTo>
                    <a:pt x="369" y="197"/>
                    <a:pt x="370" y="199"/>
                    <a:pt x="371" y="200"/>
                  </a:cubicBezTo>
                  <a:cubicBezTo>
                    <a:pt x="372" y="200"/>
                    <a:pt x="373" y="201"/>
                    <a:pt x="374" y="201"/>
                  </a:cubicBezTo>
                  <a:cubicBezTo>
                    <a:pt x="376" y="201"/>
                    <a:pt x="377" y="200"/>
                    <a:pt x="378" y="198"/>
                  </a:cubicBezTo>
                  <a:cubicBezTo>
                    <a:pt x="378" y="198"/>
                    <a:pt x="378" y="197"/>
                    <a:pt x="378" y="195"/>
                  </a:cubicBezTo>
                  <a:cubicBezTo>
                    <a:pt x="379" y="192"/>
                    <a:pt x="379" y="189"/>
                    <a:pt x="380" y="188"/>
                  </a:cubicBezTo>
                  <a:cubicBezTo>
                    <a:pt x="381" y="187"/>
                    <a:pt x="383" y="186"/>
                    <a:pt x="386" y="186"/>
                  </a:cubicBezTo>
                  <a:cubicBezTo>
                    <a:pt x="388" y="186"/>
                    <a:pt x="390" y="186"/>
                    <a:pt x="392" y="188"/>
                  </a:cubicBezTo>
                  <a:cubicBezTo>
                    <a:pt x="394" y="190"/>
                    <a:pt x="395" y="193"/>
                    <a:pt x="395" y="196"/>
                  </a:cubicBezTo>
                  <a:cubicBezTo>
                    <a:pt x="395" y="199"/>
                    <a:pt x="394" y="201"/>
                    <a:pt x="394" y="203"/>
                  </a:cubicBezTo>
                  <a:cubicBezTo>
                    <a:pt x="393" y="203"/>
                    <a:pt x="393" y="203"/>
                    <a:pt x="393" y="203"/>
                  </a:cubicBezTo>
                  <a:cubicBezTo>
                    <a:pt x="392" y="203"/>
                    <a:pt x="390" y="203"/>
                    <a:pt x="388" y="203"/>
                  </a:cubicBezTo>
                  <a:cubicBezTo>
                    <a:pt x="387" y="203"/>
                    <a:pt x="387" y="203"/>
                    <a:pt x="387" y="203"/>
                  </a:cubicBezTo>
                  <a:cubicBezTo>
                    <a:pt x="387" y="202"/>
                    <a:pt x="387" y="202"/>
                    <a:pt x="387" y="202"/>
                  </a:cubicBezTo>
                  <a:cubicBezTo>
                    <a:pt x="388" y="201"/>
                    <a:pt x="388" y="201"/>
                    <a:pt x="388" y="201"/>
                  </a:cubicBezTo>
                  <a:cubicBezTo>
                    <a:pt x="389" y="201"/>
                    <a:pt x="390" y="201"/>
                    <a:pt x="391" y="201"/>
                  </a:cubicBezTo>
                  <a:cubicBezTo>
                    <a:pt x="391" y="201"/>
                    <a:pt x="392" y="200"/>
                    <a:pt x="392" y="199"/>
                  </a:cubicBezTo>
                  <a:cubicBezTo>
                    <a:pt x="392" y="198"/>
                    <a:pt x="393" y="197"/>
                    <a:pt x="392" y="196"/>
                  </a:cubicBezTo>
                  <a:cubicBezTo>
                    <a:pt x="392" y="194"/>
                    <a:pt x="392" y="193"/>
                    <a:pt x="391" y="192"/>
                  </a:cubicBezTo>
                  <a:cubicBezTo>
                    <a:pt x="390" y="191"/>
                    <a:pt x="389" y="190"/>
                    <a:pt x="388" y="190"/>
                  </a:cubicBezTo>
                  <a:cubicBezTo>
                    <a:pt x="386" y="190"/>
                    <a:pt x="385" y="191"/>
                    <a:pt x="384" y="192"/>
                  </a:cubicBezTo>
                  <a:cubicBezTo>
                    <a:pt x="384" y="193"/>
                    <a:pt x="384" y="194"/>
                    <a:pt x="383" y="197"/>
                  </a:cubicBezTo>
                  <a:cubicBezTo>
                    <a:pt x="383" y="197"/>
                    <a:pt x="383" y="198"/>
                    <a:pt x="383" y="199"/>
                  </a:cubicBezTo>
                  <a:cubicBezTo>
                    <a:pt x="383" y="200"/>
                    <a:pt x="383" y="201"/>
                    <a:pt x="383" y="201"/>
                  </a:cubicBezTo>
                  <a:cubicBezTo>
                    <a:pt x="382" y="203"/>
                    <a:pt x="381" y="204"/>
                    <a:pt x="380" y="204"/>
                  </a:cubicBezTo>
                  <a:cubicBezTo>
                    <a:pt x="379" y="205"/>
                    <a:pt x="378" y="205"/>
                    <a:pt x="376" y="206"/>
                  </a:cubicBezTo>
                  <a:close/>
                  <a:moveTo>
                    <a:pt x="369" y="157"/>
                  </a:moveTo>
                  <a:cubicBezTo>
                    <a:pt x="367" y="157"/>
                    <a:pt x="365" y="157"/>
                    <a:pt x="363" y="158"/>
                  </a:cubicBezTo>
                  <a:cubicBezTo>
                    <a:pt x="363" y="158"/>
                    <a:pt x="363" y="158"/>
                    <a:pt x="363" y="158"/>
                  </a:cubicBezTo>
                  <a:cubicBezTo>
                    <a:pt x="359" y="144"/>
                    <a:pt x="359" y="144"/>
                    <a:pt x="359" y="144"/>
                  </a:cubicBezTo>
                  <a:cubicBezTo>
                    <a:pt x="358" y="142"/>
                    <a:pt x="358" y="141"/>
                    <a:pt x="358" y="140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8" y="139"/>
                    <a:pt x="358" y="139"/>
                    <a:pt x="358" y="139"/>
                  </a:cubicBezTo>
                  <a:cubicBezTo>
                    <a:pt x="359" y="140"/>
                    <a:pt x="360" y="140"/>
                    <a:pt x="360" y="140"/>
                  </a:cubicBezTo>
                  <a:cubicBezTo>
                    <a:pt x="360" y="140"/>
                    <a:pt x="361" y="140"/>
                    <a:pt x="362" y="140"/>
                  </a:cubicBezTo>
                  <a:cubicBezTo>
                    <a:pt x="367" y="139"/>
                    <a:pt x="367" y="139"/>
                    <a:pt x="367" y="139"/>
                  </a:cubicBezTo>
                  <a:cubicBezTo>
                    <a:pt x="376" y="136"/>
                    <a:pt x="376" y="136"/>
                    <a:pt x="376" y="136"/>
                  </a:cubicBezTo>
                  <a:cubicBezTo>
                    <a:pt x="379" y="135"/>
                    <a:pt x="381" y="135"/>
                    <a:pt x="382" y="134"/>
                  </a:cubicBezTo>
                  <a:cubicBezTo>
                    <a:pt x="382" y="134"/>
                    <a:pt x="382" y="134"/>
                    <a:pt x="382" y="133"/>
                  </a:cubicBezTo>
                  <a:cubicBezTo>
                    <a:pt x="382" y="133"/>
                    <a:pt x="382" y="133"/>
                    <a:pt x="382" y="131"/>
                  </a:cubicBezTo>
                  <a:cubicBezTo>
                    <a:pt x="382" y="131"/>
                    <a:pt x="382" y="131"/>
                    <a:pt x="382" y="131"/>
                  </a:cubicBezTo>
                  <a:cubicBezTo>
                    <a:pt x="383" y="131"/>
                    <a:pt x="383" y="131"/>
                    <a:pt x="383" y="131"/>
                  </a:cubicBezTo>
                  <a:cubicBezTo>
                    <a:pt x="383" y="131"/>
                    <a:pt x="383" y="131"/>
                    <a:pt x="383" y="131"/>
                  </a:cubicBezTo>
                  <a:cubicBezTo>
                    <a:pt x="384" y="132"/>
                    <a:pt x="384" y="134"/>
                    <a:pt x="385" y="137"/>
                  </a:cubicBezTo>
                  <a:cubicBezTo>
                    <a:pt x="385" y="139"/>
                    <a:pt x="387" y="143"/>
                    <a:pt x="389" y="150"/>
                  </a:cubicBezTo>
                  <a:cubicBezTo>
                    <a:pt x="389" y="150"/>
                    <a:pt x="389" y="150"/>
                    <a:pt x="389" y="150"/>
                  </a:cubicBezTo>
                  <a:cubicBezTo>
                    <a:pt x="386" y="150"/>
                    <a:pt x="386" y="150"/>
                    <a:pt x="386" y="150"/>
                  </a:cubicBezTo>
                  <a:cubicBezTo>
                    <a:pt x="386" y="150"/>
                    <a:pt x="385" y="150"/>
                    <a:pt x="385" y="151"/>
                  </a:cubicBezTo>
                  <a:cubicBezTo>
                    <a:pt x="383" y="151"/>
                    <a:pt x="383" y="151"/>
                    <a:pt x="383" y="151"/>
                  </a:cubicBezTo>
                  <a:cubicBezTo>
                    <a:pt x="383" y="151"/>
                    <a:pt x="383" y="151"/>
                    <a:pt x="383" y="151"/>
                  </a:cubicBezTo>
                  <a:cubicBezTo>
                    <a:pt x="382" y="150"/>
                    <a:pt x="382" y="150"/>
                    <a:pt x="382" y="150"/>
                  </a:cubicBezTo>
                  <a:cubicBezTo>
                    <a:pt x="383" y="150"/>
                    <a:pt x="383" y="150"/>
                    <a:pt x="383" y="150"/>
                  </a:cubicBezTo>
                  <a:cubicBezTo>
                    <a:pt x="384" y="149"/>
                    <a:pt x="385" y="149"/>
                    <a:pt x="385" y="148"/>
                  </a:cubicBezTo>
                  <a:cubicBezTo>
                    <a:pt x="386" y="148"/>
                    <a:pt x="385" y="148"/>
                    <a:pt x="385" y="146"/>
                  </a:cubicBezTo>
                  <a:cubicBezTo>
                    <a:pt x="385" y="145"/>
                    <a:pt x="385" y="144"/>
                    <a:pt x="384" y="143"/>
                  </a:cubicBezTo>
                  <a:cubicBezTo>
                    <a:pt x="384" y="142"/>
                    <a:pt x="384" y="141"/>
                    <a:pt x="383" y="140"/>
                  </a:cubicBezTo>
                  <a:cubicBezTo>
                    <a:pt x="382" y="140"/>
                    <a:pt x="380" y="141"/>
                    <a:pt x="378" y="141"/>
                  </a:cubicBezTo>
                  <a:cubicBezTo>
                    <a:pt x="374" y="142"/>
                    <a:pt x="374" y="142"/>
                    <a:pt x="374" y="142"/>
                  </a:cubicBezTo>
                  <a:cubicBezTo>
                    <a:pt x="374" y="143"/>
                    <a:pt x="375" y="144"/>
                    <a:pt x="375" y="145"/>
                  </a:cubicBezTo>
                  <a:cubicBezTo>
                    <a:pt x="375" y="147"/>
                    <a:pt x="375" y="147"/>
                    <a:pt x="375" y="147"/>
                  </a:cubicBezTo>
                  <a:cubicBezTo>
                    <a:pt x="376" y="148"/>
                    <a:pt x="376" y="149"/>
                    <a:pt x="376" y="149"/>
                  </a:cubicBezTo>
                  <a:cubicBezTo>
                    <a:pt x="377" y="149"/>
                    <a:pt x="377" y="149"/>
                    <a:pt x="379" y="149"/>
                  </a:cubicBezTo>
                  <a:cubicBezTo>
                    <a:pt x="379" y="149"/>
                    <a:pt x="379" y="149"/>
                    <a:pt x="379" y="149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79" y="150"/>
                    <a:pt x="379" y="150"/>
                    <a:pt x="379" y="150"/>
                  </a:cubicBezTo>
                  <a:cubicBezTo>
                    <a:pt x="378" y="151"/>
                    <a:pt x="377" y="151"/>
                    <a:pt x="376" y="151"/>
                  </a:cubicBezTo>
                  <a:cubicBezTo>
                    <a:pt x="374" y="152"/>
                    <a:pt x="373" y="152"/>
                    <a:pt x="371" y="152"/>
                  </a:cubicBezTo>
                  <a:cubicBezTo>
                    <a:pt x="371" y="152"/>
                    <a:pt x="371" y="152"/>
                    <a:pt x="371" y="152"/>
                  </a:cubicBezTo>
                  <a:cubicBezTo>
                    <a:pt x="371" y="151"/>
                    <a:pt x="371" y="151"/>
                    <a:pt x="371" y="151"/>
                  </a:cubicBezTo>
                  <a:cubicBezTo>
                    <a:pt x="371" y="151"/>
                    <a:pt x="371" y="151"/>
                    <a:pt x="371" y="151"/>
                  </a:cubicBezTo>
                  <a:cubicBezTo>
                    <a:pt x="372" y="150"/>
                    <a:pt x="373" y="150"/>
                    <a:pt x="373" y="150"/>
                  </a:cubicBezTo>
                  <a:cubicBezTo>
                    <a:pt x="374" y="150"/>
                    <a:pt x="374" y="149"/>
                    <a:pt x="373" y="148"/>
                  </a:cubicBezTo>
                  <a:cubicBezTo>
                    <a:pt x="373" y="147"/>
                    <a:pt x="373" y="146"/>
                    <a:pt x="373" y="145"/>
                  </a:cubicBezTo>
                  <a:cubicBezTo>
                    <a:pt x="373" y="145"/>
                    <a:pt x="372" y="144"/>
                    <a:pt x="372" y="143"/>
                  </a:cubicBezTo>
                  <a:cubicBezTo>
                    <a:pt x="366" y="145"/>
                    <a:pt x="366" y="145"/>
                    <a:pt x="366" y="145"/>
                  </a:cubicBezTo>
                  <a:cubicBezTo>
                    <a:pt x="365" y="145"/>
                    <a:pt x="363" y="146"/>
                    <a:pt x="362" y="146"/>
                  </a:cubicBezTo>
                  <a:cubicBezTo>
                    <a:pt x="363" y="149"/>
                    <a:pt x="363" y="149"/>
                    <a:pt x="363" y="149"/>
                  </a:cubicBezTo>
                  <a:cubicBezTo>
                    <a:pt x="364" y="152"/>
                    <a:pt x="364" y="154"/>
                    <a:pt x="365" y="155"/>
                  </a:cubicBezTo>
                  <a:cubicBezTo>
                    <a:pt x="365" y="155"/>
                    <a:pt x="365" y="155"/>
                    <a:pt x="365" y="155"/>
                  </a:cubicBezTo>
                  <a:cubicBezTo>
                    <a:pt x="365" y="155"/>
                    <a:pt x="366" y="155"/>
                    <a:pt x="366" y="155"/>
                  </a:cubicBezTo>
                  <a:cubicBezTo>
                    <a:pt x="369" y="155"/>
                    <a:pt x="369" y="155"/>
                    <a:pt x="369" y="155"/>
                  </a:cubicBezTo>
                  <a:cubicBezTo>
                    <a:pt x="369" y="155"/>
                    <a:pt x="369" y="155"/>
                    <a:pt x="369" y="155"/>
                  </a:cubicBezTo>
                  <a:cubicBezTo>
                    <a:pt x="369" y="156"/>
                    <a:pt x="369" y="156"/>
                    <a:pt x="369" y="156"/>
                  </a:cubicBezTo>
                  <a:lnTo>
                    <a:pt x="369" y="157"/>
                  </a:lnTo>
                  <a:close/>
                  <a:moveTo>
                    <a:pt x="380" y="127"/>
                  </a:moveTo>
                  <a:cubicBezTo>
                    <a:pt x="380" y="127"/>
                    <a:pt x="380" y="127"/>
                    <a:pt x="380" y="127"/>
                  </a:cubicBezTo>
                  <a:cubicBezTo>
                    <a:pt x="380" y="126"/>
                    <a:pt x="379" y="126"/>
                    <a:pt x="379" y="126"/>
                  </a:cubicBezTo>
                  <a:cubicBezTo>
                    <a:pt x="379" y="126"/>
                    <a:pt x="378" y="125"/>
                    <a:pt x="378" y="125"/>
                  </a:cubicBezTo>
                  <a:cubicBezTo>
                    <a:pt x="377" y="125"/>
                    <a:pt x="376" y="125"/>
                    <a:pt x="374" y="125"/>
                  </a:cubicBezTo>
                  <a:cubicBezTo>
                    <a:pt x="370" y="126"/>
                    <a:pt x="370" y="126"/>
                    <a:pt x="370" y="126"/>
                  </a:cubicBezTo>
                  <a:cubicBezTo>
                    <a:pt x="364" y="126"/>
                    <a:pt x="364" y="126"/>
                    <a:pt x="364" y="126"/>
                  </a:cubicBezTo>
                  <a:cubicBezTo>
                    <a:pt x="358" y="126"/>
                    <a:pt x="354" y="126"/>
                    <a:pt x="352" y="127"/>
                  </a:cubicBezTo>
                  <a:cubicBezTo>
                    <a:pt x="350" y="124"/>
                    <a:pt x="350" y="124"/>
                    <a:pt x="350" y="124"/>
                  </a:cubicBezTo>
                  <a:cubicBezTo>
                    <a:pt x="366" y="107"/>
                    <a:pt x="366" y="107"/>
                    <a:pt x="366" y="107"/>
                  </a:cubicBezTo>
                  <a:cubicBezTo>
                    <a:pt x="368" y="105"/>
                    <a:pt x="368" y="104"/>
                    <a:pt x="369" y="104"/>
                  </a:cubicBezTo>
                  <a:cubicBezTo>
                    <a:pt x="369" y="103"/>
                    <a:pt x="369" y="103"/>
                    <a:pt x="368" y="101"/>
                  </a:cubicBezTo>
                  <a:cubicBezTo>
                    <a:pt x="368" y="101"/>
                    <a:pt x="368" y="101"/>
                    <a:pt x="368" y="101"/>
                  </a:cubicBezTo>
                  <a:cubicBezTo>
                    <a:pt x="369" y="101"/>
                    <a:pt x="369" y="101"/>
                    <a:pt x="369" y="101"/>
                  </a:cubicBezTo>
                  <a:cubicBezTo>
                    <a:pt x="370" y="101"/>
                    <a:pt x="370" y="101"/>
                    <a:pt x="370" y="101"/>
                  </a:cubicBezTo>
                  <a:cubicBezTo>
                    <a:pt x="370" y="102"/>
                    <a:pt x="371" y="103"/>
                    <a:pt x="372" y="105"/>
                  </a:cubicBezTo>
                  <a:cubicBezTo>
                    <a:pt x="373" y="108"/>
                    <a:pt x="374" y="110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3" y="112"/>
                    <a:pt x="373" y="112"/>
                    <a:pt x="373" y="112"/>
                  </a:cubicBezTo>
                  <a:cubicBezTo>
                    <a:pt x="373" y="112"/>
                    <a:pt x="373" y="112"/>
                    <a:pt x="373" y="112"/>
                  </a:cubicBezTo>
                  <a:cubicBezTo>
                    <a:pt x="373" y="111"/>
                    <a:pt x="372" y="110"/>
                    <a:pt x="372" y="110"/>
                  </a:cubicBezTo>
                  <a:cubicBezTo>
                    <a:pt x="372" y="110"/>
                    <a:pt x="371" y="110"/>
                    <a:pt x="371" y="110"/>
                  </a:cubicBezTo>
                  <a:cubicBezTo>
                    <a:pt x="371" y="110"/>
                    <a:pt x="370" y="111"/>
                    <a:pt x="368" y="113"/>
                  </a:cubicBezTo>
                  <a:cubicBezTo>
                    <a:pt x="367" y="115"/>
                    <a:pt x="367" y="115"/>
                    <a:pt x="367" y="115"/>
                  </a:cubicBezTo>
                  <a:cubicBezTo>
                    <a:pt x="358" y="124"/>
                    <a:pt x="358" y="124"/>
                    <a:pt x="358" y="124"/>
                  </a:cubicBezTo>
                  <a:cubicBezTo>
                    <a:pt x="369" y="123"/>
                    <a:pt x="369" y="123"/>
                    <a:pt x="369" y="123"/>
                  </a:cubicBezTo>
                  <a:cubicBezTo>
                    <a:pt x="370" y="123"/>
                    <a:pt x="371" y="123"/>
                    <a:pt x="373" y="123"/>
                  </a:cubicBezTo>
                  <a:cubicBezTo>
                    <a:pt x="375" y="123"/>
                    <a:pt x="376" y="123"/>
                    <a:pt x="377" y="123"/>
                  </a:cubicBezTo>
                  <a:cubicBezTo>
                    <a:pt x="377" y="122"/>
                    <a:pt x="377" y="122"/>
                    <a:pt x="377" y="122"/>
                  </a:cubicBezTo>
                  <a:cubicBezTo>
                    <a:pt x="377" y="122"/>
                    <a:pt x="377" y="121"/>
                    <a:pt x="376" y="119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9" y="120"/>
                    <a:pt x="379" y="121"/>
                    <a:pt x="380" y="123"/>
                  </a:cubicBezTo>
                  <a:cubicBezTo>
                    <a:pt x="380" y="124"/>
                    <a:pt x="381" y="125"/>
                    <a:pt x="382" y="126"/>
                  </a:cubicBezTo>
                  <a:cubicBezTo>
                    <a:pt x="382" y="127"/>
                    <a:pt x="382" y="127"/>
                    <a:pt x="382" y="127"/>
                  </a:cubicBezTo>
                  <a:lnTo>
                    <a:pt x="380" y="127"/>
                  </a:lnTo>
                  <a:close/>
                  <a:moveTo>
                    <a:pt x="344" y="111"/>
                  </a:moveTo>
                  <a:cubicBezTo>
                    <a:pt x="344" y="111"/>
                    <a:pt x="344" y="111"/>
                    <a:pt x="344" y="111"/>
                  </a:cubicBezTo>
                  <a:cubicBezTo>
                    <a:pt x="343" y="110"/>
                    <a:pt x="342" y="108"/>
                    <a:pt x="341" y="106"/>
                  </a:cubicBezTo>
                  <a:cubicBezTo>
                    <a:pt x="339" y="104"/>
                    <a:pt x="338" y="102"/>
                    <a:pt x="337" y="101"/>
                  </a:cubicBezTo>
                  <a:cubicBezTo>
                    <a:pt x="337" y="101"/>
                    <a:pt x="337" y="101"/>
                    <a:pt x="337" y="101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39" y="100"/>
                    <a:pt x="339" y="100"/>
                    <a:pt x="339" y="100"/>
                  </a:cubicBezTo>
                  <a:cubicBezTo>
                    <a:pt x="340" y="101"/>
                    <a:pt x="340" y="102"/>
                    <a:pt x="340" y="102"/>
                  </a:cubicBezTo>
                  <a:cubicBezTo>
                    <a:pt x="340" y="102"/>
                    <a:pt x="341" y="102"/>
                    <a:pt x="341" y="102"/>
                  </a:cubicBezTo>
                  <a:cubicBezTo>
                    <a:pt x="342" y="102"/>
                    <a:pt x="344" y="101"/>
                    <a:pt x="346" y="99"/>
                  </a:cubicBezTo>
                  <a:cubicBezTo>
                    <a:pt x="355" y="94"/>
                    <a:pt x="355" y="94"/>
                    <a:pt x="355" y="94"/>
                  </a:cubicBezTo>
                  <a:cubicBezTo>
                    <a:pt x="357" y="92"/>
                    <a:pt x="359" y="91"/>
                    <a:pt x="360" y="90"/>
                  </a:cubicBezTo>
                  <a:cubicBezTo>
                    <a:pt x="360" y="90"/>
                    <a:pt x="360" y="90"/>
                    <a:pt x="360" y="89"/>
                  </a:cubicBezTo>
                  <a:cubicBezTo>
                    <a:pt x="360" y="89"/>
                    <a:pt x="359" y="88"/>
                    <a:pt x="359" y="87"/>
                  </a:cubicBezTo>
                  <a:cubicBezTo>
                    <a:pt x="359" y="87"/>
                    <a:pt x="359" y="87"/>
                    <a:pt x="359" y="87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0" y="86"/>
                    <a:pt x="360" y="86"/>
                    <a:pt x="360" y="86"/>
                  </a:cubicBezTo>
                  <a:cubicBezTo>
                    <a:pt x="361" y="87"/>
                    <a:pt x="362" y="89"/>
                    <a:pt x="363" y="91"/>
                  </a:cubicBezTo>
                  <a:cubicBezTo>
                    <a:pt x="365" y="94"/>
                    <a:pt x="366" y="95"/>
                    <a:pt x="367" y="96"/>
                  </a:cubicBezTo>
                  <a:cubicBezTo>
                    <a:pt x="366" y="97"/>
                    <a:pt x="366" y="97"/>
                    <a:pt x="366" y="97"/>
                  </a:cubicBezTo>
                  <a:cubicBezTo>
                    <a:pt x="365" y="97"/>
                    <a:pt x="365" y="97"/>
                    <a:pt x="365" y="97"/>
                  </a:cubicBezTo>
                  <a:cubicBezTo>
                    <a:pt x="365" y="97"/>
                    <a:pt x="365" y="97"/>
                    <a:pt x="365" y="97"/>
                  </a:cubicBezTo>
                  <a:cubicBezTo>
                    <a:pt x="364" y="96"/>
                    <a:pt x="364" y="96"/>
                    <a:pt x="364" y="95"/>
                  </a:cubicBezTo>
                  <a:cubicBezTo>
                    <a:pt x="363" y="95"/>
                    <a:pt x="363" y="95"/>
                    <a:pt x="363" y="95"/>
                  </a:cubicBezTo>
                  <a:cubicBezTo>
                    <a:pt x="362" y="96"/>
                    <a:pt x="360" y="97"/>
                    <a:pt x="358" y="98"/>
                  </a:cubicBezTo>
                  <a:cubicBezTo>
                    <a:pt x="349" y="104"/>
                    <a:pt x="349" y="104"/>
                    <a:pt x="349" y="104"/>
                  </a:cubicBezTo>
                  <a:cubicBezTo>
                    <a:pt x="347" y="105"/>
                    <a:pt x="345" y="107"/>
                    <a:pt x="344" y="107"/>
                  </a:cubicBezTo>
                  <a:cubicBezTo>
                    <a:pt x="344" y="107"/>
                    <a:pt x="344" y="108"/>
                    <a:pt x="344" y="108"/>
                  </a:cubicBezTo>
                  <a:cubicBezTo>
                    <a:pt x="344" y="108"/>
                    <a:pt x="345" y="109"/>
                    <a:pt x="345" y="110"/>
                  </a:cubicBezTo>
                  <a:cubicBezTo>
                    <a:pt x="345" y="110"/>
                    <a:pt x="345" y="110"/>
                    <a:pt x="345" y="110"/>
                  </a:cubicBezTo>
                  <a:lnTo>
                    <a:pt x="344" y="111"/>
                  </a:lnTo>
                  <a:close/>
                  <a:moveTo>
                    <a:pt x="357" y="83"/>
                  </a:moveTo>
                  <a:cubicBezTo>
                    <a:pt x="357" y="83"/>
                    <a:pt x="357" y="83"/>
                    <a:pt x="357" y="83"/>
                  </a:cubicBezTo>
                  <a:cubicBezTo>
                    <a:pt x="356" y="82"/>
                    <a:pt x="355" y="81"/>
                    <a:pt x="355" y="81"/>
                  </a:cubicBezTo>
                  <a:cubicBezTo>
                    <a:pt x="355" y="81"/>
                    <a:pt x="354" y="81"/>
                    <a:pt x="354" y="81"/>
                  </a:cubicBezTo>
                  <a:cubicBezTo>
                    <a:pt x="353" y="82"/>
                    <a:pt x="352" y="83"/>
                    <a:pt x="349" y="85"/>
                  </a:cubicBezTo>
                  <a:cubicBezTo>
                    <a:pt x="343" y="90"/>
                    <a:pt x="343" y="90"/>
                    <a:pt x="343" y="90"/>
                  </a:cubicBezTo>
                  <a:cubicBezTo>
                    <a:pt x="339" y="94"/>
                    <a:pt x="336" y="96"/>
                    <a:pt x="335" y="97"/>
                  </a:cubicBezTo>
                  <a:cubicBezTo>
                    <a:pt x="335" y="97"/>
                    <a:pt x="335" y="97"/>
                    <a:pt x="335" y="97"/>
                  </a:cubicBezTo>
                  <a:cubicBezTo>
                    <a:pt x="334" y="96"/>
                    <a:pt x="334" y="95"/>
                    <a:pt x="333" y="94"/>
                  </a:cubicBezTo>
                  <a:cubicBezTo>
                    <a:pt x="334" y="89"/>
                    <a:pt x="335" y="80"/>
                    <a:pt x="337" y="67"/>
                  </a:cubicBezTo>
                  <a:cubicBezTo>
                    <a:pt x="328" y="76"/>
                    <a:pt x="328" y="76"/>
                    <a:pt x="328" y="76"/>
                  </a:cubicBezTo>
                  <a:cubicBezTo>
                    <a:pt x="326" y="78"/>
                    <a:pt x="324" y="79"/>
                    <a:pt x="324" y="80"/>
                  </a:cubicBezTo>
                  <a:cubicBezTo>
                    <a:pt x="323" y="80"/>
                    <a:pt x="323" y="80"/>
                    <a:pt x="324" y="81"/>
                  </a:cubicBezTo>
                  <a:cubicBezTo>
                    <a:pt x="324" y="81"/>
                    <a:pt x="324" y="82"/>
                    <a:pt x="325" y="83"/>
                  </a:cubicBezTo>
                  <a:cubicBezTo>
                    <a:pt x="325" y="83"/>
                    <a:pt x="325" y="83"/>
                    <a:pt x="325" y="83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4" y="84"/>
                    <a:pt x="324" y="84"/>
                    <a:pt x="324" y="84"/>
                  </a:cubicBezTo>
                  <a:cubicBezTo>
                    <a:pt x="323" y="82"/>
                    <a:pt x="322" y="81"/>
                    <a:pt x="321" y="80"/>
                  </a:cubicBezTo>
                  <a:cubicBezTo>
                    <a:pt x="320" y="79"/>
                    <a:pt x="319" y="78"/>
                    <a:pt x="318" y="77"/>
                  </a:cubicBezTo>
                  <a:cubicBezTo>
                    <a:pt x="318" y="77"/>
                    <a:pt x="318" y="77"/>
                    <a:pt x="318" y="77"/>
                  </a:cubicBezTo>
                  <a:cubicBezTo>
                    <a:pt x="319" y="76"/>
                    <a:pt x="319" y="76"/>
                    <a:pt x="319" y="76"/>
                  </a:cubicBezTo>
                  <a:cubicBezTo>
                    <a:pt x="319" y="76"/>
                    <a:pt x="319" y="76"/>
                    <a:pt x="319" y="76"/>
                  </a:cubicBezTo>
                  <a:cubicBezTo>
                    <a:pt x="320" y="77"/>
                    <a:pt x="321" y="78"/>
                    <a:pt x="321" y="78"/>
                  </a:cubicBezTo>
                  <a:cubicBezTo>
                    <a:pt x="321" y="78"/>
                    <a:pt x="322" y="78"/>
                    <a:pt x="322" y="78"/>
                  </a:cubicBezTo>
                  <a:cubicBezTo>
                    <a:pt x="323" y="77"/>
                    <a:pt x="324" y="76"/>
                    <a:pt x="327" y="74"/>
                  </a:cubicBezTo>
                  <a:cubicBezTo>
                    <a:pt x="334" y="67"/>
                    <a:pt x="334" y="67"/>
                    <a:pt x="334" y="67"/>
                  </a:cubicBezTo>
                  <a:cubicBezTo>
                    <a:pt x="337" y="65"/>
                    <a:pt x="338" y="64"/>
                    <a:pt x="339" y="63"/>
                  </a:cubicBezTo>
                  <a:cubicBezTo>
                    <a:pt x="339" y="63"/>
                    <a:pt x="339" y="63"/>
                    <a:pt x="339" y="62"/>
                  </a:cubicBezTo>
                  <a:cubicBezTo>
                    <a:pt x="339" y="62"/>
                    <a:pt x="338" y="62"/>
                    <a:pt x="337" y="61"/>
                  </a:cubicBezTo>
                  <a:cubicBezTo>
                    <a:pt x="337" y="60"/>
                    <a:pt x="337" y="60"/>
                    <a:pt x="337" y="60"/>
                  </a:cubicBezTo>
                  <a:cubicBezTo>
                    <a:pt x="338" y="59"/>
                    <a:pt x="338" y="59"/>
                    <a:pt x="338" y="59"/>
                  </a:cubicBezTo>
                  <a:cubicBezTo>
                    <a:pt x="339" y="59"/>
                    <a:pt x="339" y="59"/>
                    <a:pt x="339" y="59"/>
                  </a:cubicBezTo>
                  <a:cubicBezTo>
                    <a:pt x="339" y="60"/>
                    <a:pt x="340" y="61"/>
                    <a:pt x="341" y="62"/>
                  </a:cubicBezTo>
                  <a:cubicBezTo>
                    <a:pt x="342" y="63"/>
                    <a:pt x="343" y="64"/>
                    <a:pt x="344" y="65"/>
                  </a:cubicBezTo>
                  <a:cubicBezTo>
                    <a:pt x="342" y="73"/>
                    <a:pt x="341" y="81"/>
                    <a:pt x="339" y="90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50" y="81"/>
                    <a:pt x="352" y="80"/>
                    <a:pt x="352" y="79"/>
                  </a:cubicBezTo>
                  <a:cubicBezTo>
                    <a:pt x="352" y="79"/>
                    <a:pt x="352" y="78"/>
                    <a:pt x="352" y="78"/>
                  </a:cubicBezTo>
                  <a:cubicBezTo>
                    <a:pt x="352" y="78"/>
                    <a:pt x="352" y="77"/>
                    <a:pt x="351" y="76"/>
                  </a:cubicBezTo>
                  <a:cubicBezTo>
                    <a:pt x="351" y="76"/>
                    <a:pt x="351" y="76"/>
                    <a:pt x="351" y="76"/>
                  </a:cubicBezTo>
                  <a:cubicBezTo>
                    <a:pt x="352" y="75"/>
                    <a:pt x="352" y="75"/>
                    <a:pt x="352" y="75"/>
                  </a:cubicBezTo>
                  <a:cubicBezTo>
                    <a:pt x="352" y="75"/>
                    <a:pt x="352" y="75"/>
                    <a:pt x="352" y="75"/>
                  </a:cubicBezTo>
                  <a:cubicBezTo>
                    <a:pt x="353" y="76"/>
                    <a:pt x="354" y="77"/>
                    <a:pt x="355" y="78"/>
                  </a:cubicBezTo>
                  <a:cubicBezTo>
                    <a:pt x="356" y="80"/>
                    <a:pt x="357" y="81"/>
                    <a:pt x="358" y="82"/>
                  </a:cubicBezTo>
                  <a:cubicBezTo>
                    <a:pt x="358" y="82"/>
                    <a:pt x="358" y="82"/>
                    <a:pt x="358" y="82"/>
                  </a:cubicBezTo>
                  <a:lnTo>
                    <a:pt x="357" y="83"/>
                  </a:lnTo>
                  <a:close/>
                  <a:moveTo>
                    <a:pt x="334" y="57"/>
                  </a:moveTo>
                  <a:cubicBezTo>
                    <a:pt x="334" y="57"/>
                    <a:pt x="334" y="57"/>
                    <a:pt x="334" y="57"/>
                  </a:cubicBezTo>
                  <a:cubicBezTo>
                    <a:pt x="332" y="56"/>
                    <a:pt x="331" y="55"/>
                    <a:pt x="331" y="56"/>
                  </a:cubicBezTo>
                  <a:cubicBezTo>
                    <a:pt x="330" y="56"/>
                    <a:pt x="330" y="57"/>
                    <a:pt x="329" y="58"/>
                  </a:cubicBezTo>
                  <a:cubicBezTo>
                    <a:pt x="328" y="59"/>
                    <a:pt x="327" y="60"/>
                    <a:pt x="326" y="62"/>
                  </a:cubicBezTo>
                  <a:cubicBezTo>
                    <a:pt x="322" y="66"/>
                    <a:pt x="322" y="66"/>
                    <a:pt x="322" y="66"/>
                  </a:cubicBezTo>
                  <a:cubicBezTo>
                    <a:pt x="319" y="69"/>
                    <a:pt x="317" y="71"/>
                    <a:pt x="315" y="71"/>
                  </a:cubicBezTo>
                  <a:cubicBezTo>
                    <a:pt x="312" y="71"/>
                    <a:pt x="309" y="70"/>
                    <a:pt x="306" y="68"/>
                  </a:cubicBezTo>
                  <a:cubicBezTo>
                    <a:pt x="304" y="66"/>
                    <a:pt x="302" y="64"/>
                    <a:pt x="301" y="62"/>
                  </a:cubicBezTo>
                  <a:cubicBezTo>
                    <a:pt x="301" y="60"/>
                    <a:pt x="301" y="58"/>
                    <a:pt x="302" y="57"/>
                  </a:cubicBezTo>
                  <a:cubicBezTo>
                    <a:pt x="302" y="56"/>
                    <a:pt x="304" y="53"/>
                    <a:pt x="307" y="50"/>
                  </a:cubicBezTo>
                  <a:cubicBezTo>
                    <a:pt x="310" y="46"/>
                    <a:pt x="310" y="46"/>
                    <a:pt x="310" y="46"/>
                  </a:cubicBezTo>
                  <a:cubicBezTo>
                    <a:pt x="312" y="44"/>
                    <a:pt x="313" y="42"/>
                    <a:pt x="314" y="41"/>
                  </a:cubicBezTo>
                  <a:cubicBezTo>
                    <a:pt x="314" y="41"/>
                    <a:pt x="314" y="41"/>
                    <a:pt x="314" y="40"/>
                  </a:cubicBezTo>
                  <a:cubicBezTo>
                    <a:pt x="314" y="40"/>
                    <a:pt x="313" y="40"/>
                    <a:pt x="312" y="39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3" y="37"/>
                    <a:pt x="313" y="37"/>
                    <a:pt x="313" y="37"/>
                  </a:cubicBezTo>
                  <a:cubicBezTo>
                    <a:pt x="314" y="38"/>
                    <a:pt x="315" y="40"/>
                    <a:pt x="318" y="41"/>
                  </a:cubicBezTo>
                  <a:cubicBezTo>
                    <a:pt x="320" y="43"/>
                    <a:pt x="321" y="44"/>
                    <a:pt x="322" y="45"/>
                  </a:cubicBezTo>
                  <a:cubicBezTo>
                    <a:pt x="322" y="45"/>
                    <a:pt x="322" y="45"/>
                    <a:pt x="322" y="45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1" y="46"/>
                    <a:pt x="321" y="46"/>
                    <a:pt x="321" y="46"/>
                  </a:cubicBezTo>
                  <a:cubicBezTo>
                    <a:pt x="320" y="45"/>
                    <a:pt x="319" y="45"/>
                    <a:pt x="319" y="45"/>
                  </a:cubicBezTo>
                  <a:cubicBezTo>
                    <a:pt x="319" y="45"/>
                    <a:pt x="319" y="45"/>
                    <a:pt x="318" y="45"/>
                  </a:cubicBezTo>
                  <a:cubicBezTo>
                    <a:pt x="318" y="46"/>
                    <a:pt x="316" y="47"/>
                    <a:pt x="314" y="49"/>
                  </a:cubicBezTo>
                  <a:cubicBezTo>
                    <a:pt x="312" y="52"/>
                    <a:pt x="312" y="52"/>
                    <a:pt x="312" y="52"/>
                  </a:cubicBezTo>
                  <a:cubicBezTo>
                    <a:pt x="309" y="56"/>
                    <a:pt x="307" y="59"/>
                    <a:pt x="307" y="60"/>
                  </a:cubicBezTo>
                  <a:cubicBezTo>
                    <a:pt x="306" y="62"/>
                    <a:pt x="307" y="64"/>
                    <a:pt x="309" y="66"/>
                  </a:cubicBezTo>
                  <a:cubicBezTo>
                    <a:pt x="311" y="68"/>
                    <a:pt x="313" y="68"/>
                    <a:pt x="314" y="68"/>
                  </a:cubicBezTo>
                  <a:cubicBezTo>
                    <a:pt x="315" y="68"/>
                    <a:pt x="316" y="68"/>
                    <a:pt x="316" y="68"/>
                  </a:cubicBezTo>
                  <a:cubicBezTo>
                    <a:pt x="317" y="68"/>
                    <a:pt x="318" y="67"/>
                    <a:pt x="318" y="66"/>
                  </a:cubicBezTo>
                  <a:cubicBezTo>
                    <a:pt x="319" y="66"/>
                    <a:pt x="320" y="65"/>
                    <a:pt x="321" y="6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5" y="58"/>
                    <a:pt x="327" y="57"/>
                    <a:pt x="328" y="56"/>
                  </a:cubicBezTo>
                  <a:cubicBezTo>
                    <a:pt x="328" y="55"/>
                    <a:pt x="329" y="54"/>
                    <a:pt x="329" y="54"/>
                  </a:cubicBezTo>
                  <a:cubicBezTo>
                    <a:pt x="329" y="54"/>
                    <a:pt x="329" y="53"/>
                    <a:pt x="329" y="53"/>
                  </a:cubicBezTo>
                  <a:cubicBezTo>
                    <a:pt x="329" y="53"/>
                    <a:pt x="328" y="52"/>
                    <a:pt x="327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9" y="51"/>
                    <a:pt x="330" y="51"/>
                    <a:pt x="331" y="52"/>
                  </a:cubicBezTo>
                  <a:cubicBezTo>
                    <a:pt x="331" y="53"/>
                    <a:pt x="333" y="54"/>
                    <a:pt x="335" y="55"/>
                  </a:cubicBezTo>
                  <a:cubicBezTo>
                    <a:pt x="335" y="56"/>
                    <a:pt x="335" y="56"/>
                    <a:pt x="335" y="56"/>
                  </a:cubicBezTo>
                  <a:lnTo>
                    <a:pt x="334" y="57"/>
                  </a:lnTo>
                  <a:close/>
                  <a:moveTo>
                    <a:pt x="290" y="50"/>
                  </a:moveTo>
                  <a:cubicBezTo>
                    <a:pt x="288" y="51"/>
                    <a:pt x="288" y="51"/>
                    <a:pt x="288" y="51"/>
                  </a:cubicBezTo>
                  <a:cubicBezTo>
                    <a:pt x="285" y="52"/>
                    <a:pt x="282" y="51"/>
                    <a:pt x="279" y="49"/>
                  </a:cubicBezTo>
                  <a:cubicBezTo>
                    <a:pt x="273" y="46"/>
                    <a:pt x="270" y="42"/>
                    <a:pt x="270" y="37"/>
                  </a:cubicBezTo>
                  <a:cubicBezTo>
                    <a:pt x="270" y="34"/>
                    <a:pt x="271" y="32"/>
                    <a:pt x="272" y="30"/>
                  </a:cubicBezTo>
                  <a:cubicBezTo>
                    <a:pt x="274" y="26"/>
                    <a:pt x="277" y="23"/>
                    <a:pt x="280" y="23"/>
                  </a:cubicBezTo>
                  <a:cubicBezTo>
                    <a:pt x="284" y="22"/>
                    <a:pt x="288" y="22"/>
                    <a:pt x="292" y="24"/>
                  </a:cubicBezTo>
                  <a:cubicBezTo>
                    <a:pt x="295" y="26"/>
                    <a:pt x="298" y="28"/>
                    <a:pt x="300" y="30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9" y="32"/>
                    <a:pt x="298" y="33"/>
                    <a:pt x="296" y="36"/>
                  </a:cubicBezTo>
                  <a:cubicBezTo>
                    <a:pt x="296" y="36"/>
                    <a:pt x="296" y="36"/>
                    <a:pt x="296" y="36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96" y="33"/>
                    <a:pt x="296" y="32"/>
                    <a:pt x="296" y="32"/>
                  </a:cubicBezTo>
                  <a:cubicBezTo>
                    <a:pt x="296" y="30"/>
                    <a:pt x="294" y="28"/>
                    <a:pt x="291" y="26"/>
                  </a:cubicBezTo>
                  <a:cubicBezTo>
                    <a:pt x="289" y="25"/>
                    <a:pt x="286" y="25"/>
                    <a:pt x="284" y="26"/>
                  </a:cubicBezTo>
                  <a:cubicBezTo>
                    <a:pt x="281" y="27"/>
                    <a:pt x="279" y="29"/>
                    <a:pt x="278" y="32"/>
                  </a:cubicBezTo>
                  <a:cubicBezTo>
                    <a:pt x="276" y="36"/>
                    <a:pt x="275" y="39"/>
                    <a:pt x="277" y="43"/>
                  </a:cubicBezTo>
                  <a:cubicBezTo>
                    <a:pt x="278" y="45"/>
                    <a:pt x="280" y="47"/>
                    <a:pt x="282" y="48"/>
                  </a:cubicBezTo>
                  <a:cubicBezTo>
                    <a:pt x="284" y="49"/>
                    <a:pt x="287" y="50"/>
                    <a:pt x="290" y="50"/>
                  </a:cubicBezTo>
                  <a:close/>
                  <a:moveTo>
                    <a:pt x="264" y="41"/>
                  </a:moveTo>
                  <a:cubicBezTo>
                    <a:pt x="264" y="41"/>
                    <a:pt x="264" y="41"/>
                    <a:pt x="264" y="41"/>
                  </a:cubicBezTo>
                  <a:cubicBezTo>
                    <a:pt x="263" y="41"/>
                    <a:pt x="261" y="40"/>
                    <a:pt x="259" y="39"/>
                  </a:cubicBezTo>
                  <a:cubicBezTo>
                    <a:pt x="256" y="38"/>
                    <a:pt x="254" y="37"/>
                    <a:pt x="253" y="37"/>
                  </a:cubicBezTo>
                  <a:cubicBezTo>
                    <a:pt x="253" y="37"/>
                    <a:pt x="253" y="37"/>
                    <a:pt x="253" y="37"/>
                  </a:cubicBezTo>
                  <a:cubicBezTo>
                    <a:pt x="253" y="35"/>
                    <a:pt x="253" y="35"/>
                    <a:pt x="253" y="35"/>
                  </a:cubicBezTo>
                  <a:cubicBezTo>
                    <a:pt x="254" y="35"/>
                    <a:pt x="254" y="35"/>
                    <a:pt x="254" y="35"/>
                  </a:cubicBezTo>
                  <a:cubicBezTo>
                    <a:pt x="255" y="36"/>
                    <a:pt x="256" y="36"/>
                    <a:pt x="256" y="36"/>
                  </a:cubicBezTo>
                  <a:cubicBezTo>
                    <a:pt x="256" y="36"/>
                    <a:pt x="257" y="36"/>
                    <a:pt x="257" y="35"/>
                  </a:cubicBezTo>
                  <a:cubicBezTo>
                    <a:pt x="257" y="35"/>
                    <a:pt x="258" y="33"/>
                    <a:pt x="259" y="30"/>
                  </a:cubicBezTo>
                  <a:cubicBezTo>
                    <a:pt x="263" y="21"/>
                    <a:pt x="263" y="21"/>
                    <a:pt x="263" y="21"/>
                  </a:cubicBezTo>
                  <a:cubicBezTo>
                    <a:pt x="264" y="18"/>
                    <a:pt x="264" y="16"/>
                    <a:pt x="265" y="15"/>
                  </a:cubicBezTo>
                  <a:cubicBezTo>
                    <a:pt x="265" y="15"/>
                    <a:pt x="265" y="14"/>
                    <a:pt x="264" y="14"/>
                  </a:cubicBezTo>
                  <a:cubicBezTo>
                    <a:pt x="264" y="14"/>
                    <a:pt x="263" y="14"/>
                    <a:pt x="262" y="13"/>
                  </a:cubicBezTo>
                  <a:cubicBezTo>
                    <a:pt x="262" y="13"/>
                    <a:pt x="262" y="13"/>
                    <a:pt x="262" y="13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3" y="12"/>
                    <a:pt x="263" y="12"/>
                    <a:pt x="263" y="12"/>
                  </a:cubicBezTo>
                  <a:cubicBezTo>
                    <a:pt x="264" y="12"/>
                    <a:pt x="266" y="13"/>
                    <a:pt x="268" y="14"/>
                  </a:cubicBezTo>
                  <a:cubicBezTo>
                    <a:pt x="271" y="15"/>
                    <a:pt x="273" y="15"/>
                    <a:pt x="274" y="16"/>
                  </a:cubicBezTo>
                  <a:cubicBezTo>
                    <a:pt x="274" y="16"/>
                    <a:pt x="274" y="16"/>
                    <a:pt x="274" y="16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2" y="17"/>
                    <a:pt x="271" y="17"/>
                    <a:pt x="271" y="17"/>
                  </a:cubicBezTo>
                  <a:cubicBezTo>
                    <a:pt x="271" y="17"/>
                    <a:pt x="270" y="17"/>
                    <a:pt x="270" y="17"/>
                  </a:cubicBezTo>
                  <a:cubicBezTo>
                    <a:pt x="270" y="18"/>
                    <a:pt x="269" y="20"/>
                    <a:pt x="268" y="23"/>
                  </a:cubicBezTo>
                  <a:cubicBezTo>
                    <a:pt x="264" y="32"/>
                    <a:pt x="264" y="32"/>
                    <a:pt x="264" y="32"/>
                  </a:cubicBezTo>
                  <a:cubicBezTo>
                    <a:pt x="263" y="35"/>
                    <a:pt x="262" y="37"/>
                    <a:pt x="262" y="38"/>
                  </a:cubicBezTo>
                  <a:cubicBezTo>
                    <a:pt x="262" y="38"/>
                    <a:pt x="262" y="38"/>
                    <a:pt x="263" y="39"/>
                  </a:cubicBezTo>
                  <a:cubicBezTo>
                    <a:pt x="263" y="39"/>
                    <a:pt x="264" y="39"/>
                    <a:pt x="265" y="40"/>
                  </a:cubicBezTo>
                  <a:cubicBezTo>
                    <a:pt x="265" y="40"/>
                    <a:pt x="265" y="40"/>
                    <a:pt x="265" y="40"/>
                  </a:cubicBezTo>
                  <a:lnTo>
                    <a:pt x="264" y="41"/>
                  </a:lnTo>
                  <a:close/>
                  <a:moveTo>
                    <a:pt x="258" y="11"/>
                  </a:moveTo>
                  <a:cubicBezTo>
                    <a:pt x="258" y="11"/>
                    <a:pt x="258" y="11"/>
                    <a:pt x="258" y="11"/>
                  </a:cubicBezTo>
                  <a:cubicBezTo>
                    <a:pt x="257" y="11"/>
                    <a:pt x="256" y="11"/>
                    <a:pt x="256" y="11"/>
                  </a:cubicBezTo>
                  <a:cubicBezTo>
                    <a:pt x="255" y="11"/>
                    <a:pt x="255" y="11"/>
                    <a:pt x="255" y="11"/>
                  </a:cubicBezTo>
                  <a:cubicBezTo>
                    <a:pt x="254" y="12"/>
                    <a:pt x="254" y="14"/>
                    <a:pt x="253" y="17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250" y="30"/>
                    <a:pt x="249" y="34"/>
                    <a:pt x="249" y="35"/>
                  </a:cubicBezTo>
                  <a:cubicBezTo>
                    <a:pt x="249" y="36"/>
                    <a:pt x="249" y="36"/>
                    <a:pt x="249" y="36"/>
                  </a:cubicBezTo>
                  <a:cubicBezTo>
                    <a:pt x="248" y="35"/>
                    <a:pt x="247" y="35"/>
                    <a:pt x="246" y="34"/>
                  </a:cubicBezTo>
                  <a:cubicBezTo>
                    <a:pt x="243" y="30"/>
                    <a:pt x="239" y="22"/>
                    <a:pt x="234" y="10"/>
                  </a:cubicBezTo>
                  <a:cubicBezTo>
                    <a:pt x="231" y="22"/>
                    <a:pt x="231" y="22"/>
                    <a:pt x="231" y="22"/>
                  </a:cubicBezTo>
                  <a:cubicBezTo>
                    <a:pt x="230" y="25"/>
                    <a:pt x="230" y="27"/>
                    <a:pt x="230" y="28"/>
                  </a:cubicBezTo>
                  <a:cubicBezTo>
                    <a:pt x="230" y="28"/>
                    <a:pt x="230" y="29"/>
                    <a:pt x="230" y="29"/>
                  </a:cubicBezTo>
                  <a:cubicBezTo>
                    <a:pt x="230" y="29"/>
                    <a:pt x="231" y="29"/>
                    <a:pt x="232" y="29"/>
                  </a:cubicBezTo>
                  <a:cubicBezTo>
                    <a:pt x="232" y="30"/>
                    <a:pt x="232" y="30"/>
                    <a:pt x="232" y="30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32" y="31"/>
                    <a:pt x="232" y="31"/>
                    <a:pt x="232" y="31"/>
                  </a:cubicBezTo>
                  <a:cubicBezTo>
                    <a:pt x="230" y="31"/>
                    <a:pt x="229" y="30"/>
                    <a:pt x="228" y="30"/>
                  </a:cubicBezTo>
                  <a:cubicBezTo>
                    <a:pt x="226" y="30"/>
                    <a:pt x="225" y="29"/>
                    <a:pt x="224" y="29"/>
                  </a:cubicBezTo>
                  <a:cubicBezTo>
                    <a:pt x="223" y="29"/>
                    <a:pt x="223" y="29"/>
                    <a:pt x="223" y="29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4" y="28"/>
                    <a:pt x="224" y="28"/>
                    <a:pt x="224" y="28"/>
                  </a:cubicBezTo>
                  <a:cubicBezTo>
                    <a:pt x="225" y="28"/>
                    <a:pt x="226" y="28"/>
                    <a:pt x="226" y="28"/>
                  </a:cubicBezTo>
                  <a:cubicBezTo>
                    <a:pt x="227" y="28"/>
                    <a:pt x="227" y="28"/>
                    <a:pt x="227" y="27"/>
                  </a:cubicBezTo>
                  <a:cubicBezTo>
                    <a:pt x="227" y="26"/>
                    <a:pt x="228" y="25"/>
                    <a:pt x="229" y="22"/>
                  </a:cubicBezTo>
                  <a:cubicBezTo>
                    <a:pt x="231" y="12"/>
                    <a:pt x="231" y="12"/>
                    <a:pt x="231" y="12"/>
                  </a:cubicBezTo>
                  <a:cubicBezTo>
                    <a:pt x="231" y="9"/>
                    <a:pt x="232" y="7"/>
                    <a:pt x="232" y="6"/>
                  </a:cubicBezTo>
                  <a:cubicBezTo>
                    <a:pt x="232" y="6"/>
                    <a:pt x="232" y="5"/>
                    <a:pt x="231" y="5"/>
                  </a:cubicBezTo>
                  <a:cubicBezTo>
                    <a:pt x="231" y="5"/>
                    <a:pt x="231" y="5"/>
                    <a:pt x="229" y="4"/>
                  </a:cubicBezTo>
                  <a:cubicBezTo>
                    <a:pt x="229" y="4"/>
                    <a:pt x="229" y="4"/>
                    <a:pt x="229" y="4"/>
                  </a:cubicBezTo>
                  <a:cubicBezTo>
                    <a:pt x="229" y="3"/>
                    <a:pt x="229" y="3"/>
                    <a:pt x="229" y="3"/>
                  </a:cubicBezTo>
                  <a:cubicBezTo>
                    <a:pt x="230" y="3"/>
                    <a:pt x="230" y="3"/>
                    <a:pt x="230" y="3"/>
                  </a:cubicBezTo>
                  <a:cubicBezTo>
                    <a:pt x="231" y="3"/>
                    <a:pt x="232" y="3"/>
                    <a:pt x="233" y="4"/>
                  </a:cubicBezTo>
                  <a:cubicBezTo>
                    <a:pt x="235" y="4"/>
                    <a:pt x="236" y="4"/>
                    <a:pt x="237" y="5"/>
                  </a:cubicBezTo>
                  <a:cubicBezTo>
                    <a:pt x="240" y="12"/>
                    <a:pt x="244" y="19"/>
                    <a:pt x="249" y="27"/>
                  </a:cubicBezTo>
                  <a:cubicBezTo>
                    <a:pt x="251" y="16"/>
                    <a:pt x="251" y="16"/>
                    <a:pt x="251" y="16"/>
                  </a:cubicBezTo>
                  <a:cubicBezTo>
                    <a:pt x="252" y="13"/>
                    <a:pt x="252" y="12"/>
                    <a:pt x="252" y="11"/>
                  </a:cubicBezTo>
                  <a:cubicBezTo>
                    <a:pt x="252" y="10"/>
                    <a:pt x="252" y="10"/>
                    <a:pt x="252" y="10"/>
                  </a:cubicBezTo>
                  <a:cubicBezTo>
                    <a:pt x="252" y="10"/>
                    <a:pt x="251" y="9"/>
                    <a:pt x="250" y="9"/>
                  </a:cubicBezTo>
                  <a:cubicBezTo>
                    <a:pt x="249" y="9"/>
                    <a:pt x="249" y="9"/>
                    <a:pt x="249" y="9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1" y="8"/>
                    <a:pt x="253" y="8"/>
                    <a:pt x="254" y="8"/>
                  </a:cubicBezTo>
                  <a:cubicBezTo>
                    <a:pt x="255" y="9"/>
                    <a:pt x="257" y="9"/>
                    <a:pt x="258" y="9"/>
                  </a:cubicBezTo>
                  <a:cubicBezTo>
                    <a:pt x="258" y="10"/>
                    <a:pt x="258" y="10"/>
                    <a:pt x="258" y="10"/>
                  </a:cubicBezTo>
                  <a:lnTo>
                    <a:pt x="258" y="11"/>
                  </a:lnTo>
                  <a:close/>
                  <a:moveTo>
                    <a:pt x="222" y="29"/>
                  </a:moveTo>
                  <a:cubicBezTo>
                    <a:pt x="222" y="29"/>
                    <a:pt x="222" y="29"/>
                    <a:pt x="222" y="29"/>
                  </a:cubicBezTo>
                  <a:cubicBezTo>
                    <a:pt x="221" y="29"/>
                    <a:pt x="219" y="29"/>
                    <a:pt x="216" y="28"/>
                  </a:cubicBezTo>
                  <a:cubicBezTo>
                    <a:pt x="213" y="28"/>
                    <a:pt x="211" y="28"/>
                    <a:pt x="210" y="28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0" y="27"/>
                    <a:pt x="210" y="27"/>
                    <a:pt x="210" y="27"/>
                  </a:cubicBezTo>
                  <a:cubicBezTo>
                    <a:pt x="212" y="27"/>
                    <a:pt x="212" y="27"/>
                    <a:pt x="213" y="26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5"/>
                    <a:pt x="214" y="23"/>
                    <a:pt x="214" y="20"/>
                  </a:cubicBez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2" y="15"/>
                    <a:pt x="208" y="15"/>
                  </a:cubicBezTo>
                  <a:cubicBezTo>
                    <a:pt x="205" y="15"/>
                    <a:pt x="203" y="14"/>
                    <a:pt x="202" y="14"/>
                  </a:cubicBezTo>
                  <a:cubicBezTo>
                    <a:pt x="201" y="19"/>
                    <a:pt x="201" y="19"/>
                    <a:pt x="201" y="19"/>
                  </a:cubicBezTo>
                  <a:cubicBezTo>
                    <a:pt x="201" y="22"/>
                    <a:pt x="201" y="24"/>
                    <a:pt x="201" y="25"/>
                  </a:cubicBezTo>
                  <a:cubicBezTo>
                    <a:pt x="201" y="25"/>
                    <a:pt x="201" y="26"/>
                    <a:pt x="202" y="26"/>
                  </a:cubicBezTo>
                  <a:cubicBezTo>
                    <a:pt x="202" y="26"/>
                    <a:pt x="203" y="26"/>
                    <a:pt x="204" y="26"/>
                  </a:cubicBezTo>
                  <a:cubicBezTo>
                    <a:pt x="204" y="26"/>
                    <a:pt x="204" y="26"/>
                    <a:pt x="204" y="26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4" y="28"/>
                    <a:pt x="204" y="28"/>
                    <a:pt x="204" y="28"/>
                  </a:cubicBezTo>
                  <a:cubicBezTo>
                    <a:pt x="203" y="28"/>
                    <a:pt x="201" y="27"/>
                    <a:pt x="198" y="27"/>
                  </a:cubicBezTo>
                  <a:cubicBezTo>
                    <a:pt x="195" y="27"/>
                    <a:pt x="193" y="27"/>
                    <a:pt x="192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4" y="25"/>
                    <a:pt x="194" y="25"/>
                    <a:pt x="195" y="25"/>
                  </a:cubicBezTo>
                  <a:cubicBezTo>
                    <a:pt x="195" y="25"/>
                    <a:pt x="195" y="25"/>
                    <a:pt x="195" y="25"/>
                  </a:cubicBezTo>
                  <a:cubicBezTo>
                    <a:pt x="195" y="24"/>
                    <a:pt x="196" y="22"/>
                    <a:pt x="196" y="19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6"/>
                    <a:pt x="197" y="4"/>
                    <a:pt x="197" y="3"/>
                  </a:cubicBezTo>
                  <a:cubicBezTo>
                    <a:pt x="197" y="2"/>
                    <a:pt x="197" y="2"/>
                    <a:pt x="196" y="2"/>
                  </a:cubicBezTo>
                  <a:cubicBezTo>
                    <a:pt x="196" y="2"/>
                    <a:pt x="195" y="2"/>
                    <a:pt x="194" y="2"/>
                  </a:cubicBezTo>
                  <a:cubicBezTo>
                    <a:pt x="194" y="1"/>
                    <a:pt x="194" y="1"/>
                    <a:pt x="194" y="1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195" y="0"/>
                    <a:pt x="197" y="0"/>
                    <a:pt x="200" y="0"/>
                  </a:cubicBezTo>
                  <a:cubicBezTo>
                    <a:pt x="203" y="1"/>
                    <a:pt x="205" y="1"/>
                    <a:pt x="206" y="1"/>
                  </a:cubicBezTo>
                  <a:cubicBezTo>
                    <a:pt x="206" y="1"/>
                    <a:pt x="206" y="1"/>
                    <a:pt x="206" y="1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6" y="2"/>
                    <a:pt x="206" y="2"/>
                    <a:pt x="206" y="2"/>
                  </a:cubicBezTo>
                  <a:cubicBezTo>
                    <a:pt x="204" y="2"/>
                    <a:pt x="204" y="2"/>
                    <a:pt x="203" y="2"/>
                  </a:cubicBezTo>
                  <a:cubicBezTo>
                    <a:pt x="203" y="2"/>
                    <a:pt x="203" y="3"/>
                    <a:pt x="203" y="3"/>
                  </a:cubicBezTo>
                  <a:cubicBezTo>
                    <a:pt x="203" y="4"/>
                    <a:pt x="202" y="6"/>
                    <a:pt x="202" y="9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203" y="12"/>
                    <a:pt x="205" y="12"/>
                    <a:pt x="207" y="13"/>
                  </a:cubicBezTo>
                  <a:cubicBezTo>
                    <a:pt x="211" y="13"/>
                    <a:pt x="213" y="13"/>
                    <a:pt x="214" y="13"/>
                  </a:cubicBezTo>
                  <a:cubicBezTo>
                    <a:pt x="215" y="10"/>
                    <a:pt x="215" y="10"/>
                    <a:pt x="215" y="10"/>
                  </a:cubicBezTo>
                  <a:cubicBezTo>
                    <a:pt x="215" y="7"/>
                    <a:pt x="215" y="5"/>
                    <a:pt x="215" y="4"/>
                  </a:cubicBezTo>
                  <a:cubicBezTo>
                    <a:pt x="215" y="4"/>
                    <a:pt x="215" y="3"/>
                    <a:pt x="214" y="3"/>
                  </a:cubicBezTo>
                  <a:cubicBezTo>
                    <a:pt x="214" y="3"/>
                    <a:pt x="213" y="3"/>
                    <a:pt x="212" y="3"/>
                  </a:cubicBezTo>
                  <a:cubicBezTo>
                    <a:pt x="212" y="3"/>
                    <a:pt x="212" y="3"/>
                    <a:pt x="212" y="3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3" y="1"/>
                    <a:pt x="215" y="1"/>
                    <a:pt x="218" y="2"/>
                  </a:cubicBezTo>
                  <a:cubicBezTo>
                    <a:pt x="221" y="2"/>
                    <a:pt x="223" y="2"/>
                    <a:pt x="224" y="2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222" y="4"/>
                    <a:pt x="222" y="4"/>
                    <a:pt x="221" y="4"/>
                  </a:cubicBezTo>
                  <a:cubicBezTo>
                    <a:pt x="221" y="4"/>
                    <a:pt x="221" y="4"/>
                    <a:pt x="221" y="4"/>
                  </a:cubicBezTo>
                  <a:cubicBezTo>
                    <a:pt x="221" y="5"/>
                    <a:pt x="220" y="7"/>
                    <a:pt x="220" y="10"/>
                  </a:cubicBezTo>
                  <a:cubicBezTo>
                    <a:pt x="219" y="20"/>
                    <a:pt x="219" y="20"/>
                    <a:pt x="219" y="20"/>
                  </a:cubicBezTo>
                  <a:cubicBezTo>
                    <a:pt x="219" y="23"/>
                    <a:pt x="219" y="25"/>
                    <a:pt x="219" y="26"/>
                  </a:cubicBezTo>
                  <a:cubicBezTo>
                    <a:pt x="219" y="27"/>
                    <a:pt x="219" y="27"/>
                    <a:pt x="220" y="27"/>
                  </a:cubicBezTo>
                  <a:cubicBezTo>
                    <a:pt x="220" y="27"/>
                    <a:pt x="221" y="27"/>
                    <a:pt x="222" y="27"/>
                  </a:cubicBezTo>
                  <a:cubicBezTo>
                    <a:pt x="222" y="28"/>
                    <a:pt x="222" y="28"/>
                    <a:pt x="222" y="28"/>
                  </a:cubicBezTo>
                  <a:lnTo>
                    <a:pt x="222" y="29"/>
                  </a:lnTo>
                  <a:close/>
                  <a:moveTo>
                    <a:pt x="191" y="24"/>
                  </a:moveTo>
                  <a:cubicBezTo>
                    <a:pt x="190" y="26"/>
                    <a:pt x="190" y="26"/>
                    <a:pt x="190" y="26"/>
                  </a:cubicBezTo>
                  <a:cubicBezTo>
                    <a:pt x="188" y="27"/>
                    <a:pt x="185" y="29"/>
                    <a:pt x="181" y="29"/>
                  </a:cubicBezTo>
                  <a:cubicBezTo>
                    <a:pt x="175" y="30"/>
                    <a:pt x="170" y="28"/>
                    <a:pt x="167" y="23"/>
                  </a:cubicBezTo>
                  <a:cubicBezTo>
                    <a:pt x="165" y="21"/>
                    <a:pt x="165" y="19"/>
                    <a:pt x="164" y="17"/>
                  </a:cubicBezTo>
                  <a:cubicBezTo>
                    <a:pt x="164" y="12"/>
                    <a:pt x="165" y="9"/>
                    <a:pt x="167" y="6"/>
                  </a:cubicBezTo>
                  <a:cubicBezTo>
                    <a:pt x="170" y="3"/>
                    <a:pt x="173" y="1"/>
                    <a:pt x="178" y="1"/>
                  </a:cubicBezTo>
                  <a:cubicBezTo>
                    <a:pt x="181" y="0"/>
                    <a:pt x="185" y="1"/>
                    <a:pt x="188" y="1"/>
                  </a:cubicBezTo>
                  <a:cubicBezTo>
                    <a:pt x="188" y="2"/>
                    <a:pt x="188" y="2"/>
                    <a:pt x="188" y="2"/>
                  </a:cubicBezTo>
                  <a:cubicBezTo>
                    <a:pt x="188" y="3"/>
                    <a:pt x="188" y="6"/>
                    <a:pt x="188" y="8"/>
                  </a:cubicBezTo>
                  <a:cubicBezTo>
                    <a:pt x="188" y="8"/>
                    <a:pt x="188" y="8"/>
                    <a:pt x="188" y="8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6" y="8"/>
                    <a:pt x="186" y="8"/>
                    <a:pt x="186" y="8"/>
                  </a:cubicBezTo>
                  <a:cubicBezTo>
                    <a:pt x="186" y="7"/>
                    <a:pt x="186" y="5"/>
                    <a:pt x="186" y="5"/>
                  </a:cubicBezTo>
                  <a:cubicBezTo>
                    <a:pt x="184" y="3"/>
                    <a:pt x="182" y="3"/>
                    <a:pt x="179" y="3"/>
                  </a:cubicBezTo>
                  <a:cubicBezTo>
                    <a:pt x="176" y="3"/>
                    <a:pt x="173" y="5"/>
                    <a:pt x="172" y="7"/>
                  </a:cubicBezTo>
                  <a:cubicBezTo>
                    <a:pt x="170" y="9"/>
                    <a:pt x="170" y="12"/>
                    <a:pt x="170" y="15"/>
                  </a:cubicBezTo>
                  <a:cubicBezTo>
                    <a:pt x="171" y="20"/>
                    <a:pt x="173" y="23"/>
                    <a:pt x="176" y="25"/>
                  </a:cubicBezTo>
                  <a:cubicBezTo>
                    <a:pt x="178" y="26"/>
                    <a:pt x="180" y="26"/>
                    <a:pt x="183" y="26"/>
                  </a:cubicBezTo>
                  <a:cubicBezTo>
                    <a:pt x="185" y="26"/>
                    <a:pt x="188" y="25"/>
                    <a:pt x="190" y="23"/>
                  </a:cubicBezTo>
                  <a:lnTo>
                    <a:pt x="191" y="24"/>
                  </a:lnTo>
                  <a:close/>
                  <a:moveTo>
                    <a:pt x="163" y="24"/>
                  </a:moveTo>
                  <a:cubicBezTo>
                    <a:pt x="163" y="26"/>
                    <a:pt x="163" y="28"/>
                    <a:pt x="164" y="30"/>
                  </a:cubicBezTo>
                  <a:cubicBezTo>
                    <a:pt x="164" y="31"/>
                    <a:pt x="164" y="31"/>
                    <a:pt x="164" y="31"/>
                  </a:cubicBezTo>
                  <a:cubicBezTo>
                    <a:pt x="150" y="34"/>
                    <a:pt x="150" y="34"/>
                    <a:pt x="150" y="34"/>
                  </a:cubicBezTo>
                  <a:cubicBezTo>
                    <a:pt x="148" y="35"/>
                    <a:pt x="147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6" y="34"/>
                    <a:pt x="146" y="33"/>
                    <a:pt x="147" y="33"/>
                  </a:cubicBezTo>
                  <a:cubicBezTo>
                    <a:pt x="147" y="33"/>
                    <a:pt x="146" y="32"/>
                    <a:pt x="146" y="31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2" y="14"/>
                    <a:pt x="141" y="12"/>
                    <a:pt x="141" y="11"/>
                  </a:cubicBezTo>
                  <a:cubicBezTo>
                    <a:pt x="141" y="11"/>
                    <a:pt x="140" y="11"/>
                    <a:pt x="140" y="11"/>
                  </a:cubicBezTo>
                  <a:cubicBezTo>
                    <a:pt x="140" y="11"/>
                    <a:pt x="139" y="11"/>
                    <a:pt x="138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9" y="9"/>
                    <a:pt x="140" y="9"/>
                    <a:pt x="143" y="8"/>
                  </a:cubicBezTo>
                  <a:cubicBezTo>
                    <a:pt x="145" y="8"/>
                    <a:pt x="150" y="6"/>
                    <a:pt x="156" y="5"/>
                  </a:cubicBezTo>
                  <a:cubicBezTo>
                    <a:pt x="157" y="5"/>
                    <a:pt x="157" y="5"/>
                    <a:pt x="157" y="5"/>
                  </a:cubicBezTo>
                  <a:cubicBezTo>
                    <a:pt x="157" y="7"/>
                    <a:pt x="157" y="7"/>
                    <a:pt x="157" y="7"/>
                  </a:cubicBezTo>
                  <a:cubicBezTo>
                    <a:pt x="157" y="7"/>
                    <a:pt x="157" y="8"/>
                    <a:pt x="157" y="8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6" y="9"/>
                    <a:pt x="155" y="8"/>
                    <a:pt x="155" y="8"/>
                  </a:cubicBezTo>
                  <a:cubicBezTo>
                    <a:pt x="155" y="8"/>
                    <a:pt x="154" y="8"/>
                    <a:pt x="153" y="8"/>
                  </a:cubicBezTo>
                  <a:cubicBezTo>
                    <a:pt x="152" y="8"/>
                    <a:pt x="151" y="8"/>
                    <a:pt x="150" y="9"/>
                  </a:cubicBezTo>
                  <a:cubicBezTo>
                    <a:pt x="149" y="9"/>
                    <a:pt x="148" y="9"/>
                    <a:pt x="146" y="10"/>
                  </a:cubicBezTo>
                  <a:cubicBezTo>
                    <a:pt x="147" y="11"/>
                    <a:pt x="147" y="13"/>
                    <a:pt x="148" y="15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50" y="19"/>
                    <a:pt x="150" y="19"/>
                    <a:pt x="151" y="18"/>
                  </a:cubicBezTo>
                  <a:cubicBezTo>
                    <a:pt x="154" y="18"/>
                    <a:pt x="154" y="18"/>
                    <a:pt x="154" y="18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6" y="17"/>
                    <a:pt x="155" y="16"/>
                    <a:pt x="155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7" y="15"/>
                    <a:pt x="157" y="17"/>
                    <a:pt x="158" y="18"/>
                  </a:cubicBezTo>
                  <a:cubicBezTo>
                    <a:pt x="158" y="19"/>
                    <a:pt x="158" y="20"/>
                    <a:pt x="159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7" y="21"/>
                    <a:pt x="156" y="20"/>
                    <a:pt x="156" y="20"/>
                  </a:cubicBezTo>
                  <a:cubicBezTo>
                    <a:pt x="156" y="20"/>
                    <a:pt x="155" y="20"/>
                    <a:pt x="154" y="20"/>
                  </a:cubicBezTo>
                  <a:cubicBezTo>
                    <a:pt x="153" y="20"/>
                    <a:pt x="153" y="20"/>
                    <a:pt x="152" y="20"/>
                  </a:cubicBezTo>
                  <a:cubicBezTo>
                    <a:pt x="151" y="21"/>
                    <a:pt x="150" y="21"/>
                    <a:pt x="149" y="21"/>
                  </a:cubicBezTo>
                  <a:cubicBezTo>
                    <a:pt x="151" y="27"/>
                    <a:pt x="151" y="27"/>
                    <a:pt x="151" y="27"/>
                  </a:cubicBezTo>
                  <a:cubicBezTo>
                    <a:pt x="151" y="28"/>
                    <a:pt x="152" y="30"/>
                    <a:pt x="152" y="31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0"/>
                    <a:pt x="160" y="29"/>
                    <a:pt x="161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1" y="28"/>
                    <a:pt x="161" y="28"/>
                    <a:pt x="161" y="27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3" y="24"/>
                    <a:pt x="163" y="24"/>
                    <a:pt x="163" y="24"/>
                  </a:cubicBezTo>
                  <a:close/>
                  <a:moveTo>
                    <a:pt x="134" y="11"/>
                  </a:moveTo>
                  <a:cubicBezTo>
                    <a:pt x="134" y="12"/>
                    <a:pt x="135" y="13"/>
                    <a:pt x="135" y="14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4" y="16"/>
                    <a:pt x="133" y="15"/>
                    <a:pt x="133" y="15"/>
                  </a:cubicBezTo>
                  <a:cubicBezTo>
                    <a:pt x="133" y="14"/>
                    <a:pt x="132" y="14"/>
                    <a:pt x="132" y="14"/>
                  </a:cubicBezTo>
                  <a:cubicBezTo>
                    <a:pt x="132" y="14"/>
                    <a:pt x="130" y="15"/>
                    <a:pt x="128" y="16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7"/>
                    <a:pt x="127" y="19"/>
                    <a:pt x="128" y="2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3" y="34"/>
                    <a:pt x="134" y="36"/>
                    <a:pt x="134" y="37"/>
                  </a:cubicBezTo>
                  <a:cubicBezTo>
                    <a:pt x="134" y="37"/>
                    <a:pt x="135" y="38"/>
                    <a:pt x="135" y="38"/>
                  </a:cubicBezTo>
                  <a:cubicBezTo>
                    <a:pt x="135" y="37"/>
                    <a:pt x="136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8" y="38"/>
                    <a:pt x="138" y="38"/>
                    <a:pt x="138" y="38"/>
                  </a:cubicBezTo>
                  <a:cubicBezTo>
                    <a:pt x="137" y="39"/>
                    <a:pt x="135" y="39"/>
                    <a:pt x="132" y="40"/>
                  </a:cubicBezTo>
                  <a:cubicBezTo>
                    <a:pt x="130" y="41"/>
                    <a:pt x="128" y="42"/>
                    <a:pt x="127" y="43"/>
                  </a:cubicBezTo>
                  <a:cubicBezTo>
                    <a:pt x="127" y="43"/>
                    <a:pt x="127" y="43"/>
                    <a:pt x="127" y="43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7" y="41"/>
                    <a:pt x="128" y="40"/>
                    <a:pt x="128" y="40"/>
                  </a:cubicBezTo>
                  <a:cubicBezTo>
                    <a:pt x="129" y="40"/>
                    <a:pt x="129" y="40"/>
                    <a:pt x="129" y="39"/>
                  </a:cubicBezTo>
                  <a:cubicBezTo>
                    <a:pt x="128" y="38"/>
                    <a:pt x="128" y="36"/>
                    <a:pt x="127" y="34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122" y="21"/>
                    <a:pt x="121" y="19"/>
                    <a:pt x="121" y="19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6" y="20"/>
                    <a:pt x="115" y="21"/>
                    <a:pt x="115" y="21"/>
                  </a:cubicBezTo>
                  <a:cubicBezTo>
                    <a:pt x="114" y="21"/>
                    <a:pt x="114" y="21"/>
                    <a:pt x="114" y="22"/>
                  </a:cubicBezTo>
                  <a:cubicBezTo>
                    <a:pt x="114" y="22"/>
                    <a:pt x="114" y="22"/>
                    <a:pt x="114" y="23"/>
                  </a:cubicBezTo>
                  <a:cubicBezTo>
                    <a:pt x="115" y="23"/>
                    <a:pt x="115" y="24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1"/>
                    <a:pt x="112" y="21"/>
                    <a:pt x="111" y="20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2" y="19"/>
                    <a:pt x="115" y="18"/>
                    <a:pt x="119" y="17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30" y="12"/>
                    <a:pt x="133" y="11"/>
                    <a:pt x="134" y="11"/>
                  </a:cubicBezTo>
                  <a:close/>
                  <a:moveTo>
                    <a:pt x="109" y="23"/>
                  </a:moveTo>
                  <a:cubicBezTo>
                    <a:pt x="109" y="26"/>
                    <a:pt x="108" y="30"/>
                    <a:pt x="108" y="35"/>
                  </a:cubicBezTo>
                  <a:cubicBezTo>
                    <a:pt x="108" y="37"/>
                    <a:pt x="108" y="39"/>
                    <a:pt x="108" y="40"/>
                  </a:cubicBezTo>
                  <a:cubicBezTo>
                    <a:pt x="108" y="40"/>
                    <a:pt x="109" y="40"/>
                    <a:pt x="109" y="41"/>
                  </a:cubicBezTo>
                  <a:cubicBezTo>
                    <a:pt x="110" y="43"/>
                    <a:pt x="110" y="43"/>
                    <a:pt x="110" y="43"/>
                  </a:cubicBezTo>
                  <a:cubicBezTo>
                    <a:pt x="112" y="46"/>
                    <a:pt x="113" y="48"/>
                    <a:pt x="113" y="48"/>
                  </a:cubicBezTo>
                  <a:cubicBezTo>
                    <a:pt x="113" y="48"/>
                    <a:pt x="113" y="48"/>
                    <a:pt x="114" y="48"/>
                  </a:cubicBezTo>
                  <a:cubicBezTo>
                    <a:pt x="114" y="48"/>
                    <a:pt x="115" y="48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6" y="49"/>
                    <a:pt x="114" y="50"/>
                    <a:pt x="111" y="51"/>
                  </a:cubicBezTo>
                  <a:cubicBezTo>
                    <a:pt x="109" y="53"/>
                    <a:pt x="107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5" y="53"/>
                    <a:pt x="105" y="53"/>
                    <a:pt x="105" y="53"/>
                  </a:cubicBezTo>
                  <a:cubicBezTo>
                    <a:pt x="106" y="53"/>
                    <a:pt x="106" y="53"/>
                    <a:pt x="106" y="53"/>
                  </a:cubicBezTo>
                  <a:cubicBezTo>
                    <a:pt x="107" y="52"/>
                    <a:pt x="107" y="52"/>
                    <a:pt x="107" y="51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8" y="50"/>
                    <a:pt x="107" y="49"/>
                    <a:pt x="105" y="45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4" y="43"/>
                    <a:pt x="102" y="42"/>
                    <a:pt x="98" y="40"/>
                  </a:cubicBezTo>
                  <a:cubicBezTo>
                    <a:pt x="95" y="38"/>
                    <a:pt x="92" y="36"/>
                    <a:pt x="91" y="36"/>
                  </a:cubicBezTo>
                  <a:cubicBezTo>
                    <a:pt x="90" y="36"/>
                    <a:pt x="89" y="35"/>
                    <a:pt x="89" y="36"/>
                  </a:cubicBezTo>
                  <a:cubicBezTo>
                    <a:pt x="89" y="36"/>
                    <a:pt x="89" y="36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90" y="33"/>
                    <a:pt x="91" y="31"/>
                    <a:pt x="92" y="31"/>
                  </a:cubicBezTo>
                  <a:cubicBezTo>
                    <a:pt x="93" y="31"/>
                    <a:pt x="93" y="31"/>
                    <a:pt x="94" y="31"/>
                  </a:cubicBezTo>
                  <a:cubicBezTo>
                    <a:pt x="95" y="31"/>
                    <a:pt x="98" y="33"/>
                    <a:pt x="101" y="35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7"/>
                    <a:pt x="106" y="34"/>
                    <a:pt x="106" y="30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6" y="25"/>
                    <a:pt x="106" y="24"/>
                    <a:pt x="106" y="23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9" y="22"/>
                    <a:pt x="109" y="22"/>
                    <a:pt x="109" y="22"/>
                  </a:cubicBezTo>
                  <a:lnTo>
                    <a:pt x="109" y="23"/>
                  </a:lnTo>
                  <a:close/>
                  <a:moveTo>
                    <a:pt x="99" y="51"/>
                  </a:moveTo>
                  <a:cubicBezTo>
                    <a:pt x="100" y="53"/>
                    <a:pt x="101" y="54"/>
                    <a:pt x="102" y="56"/>
                  </a:cubicBezTo>
                  <a:cubicBezTo>
                    <a:pt x="102" y="57"/>
                    <a:pt x="102" y="57"/>
                    <a:pt x="102" y="57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89" y="66"/>
                    <a:pt x="88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7" y="65"/>
                    <a:pt x="87" y="65"/>
                    <a:pt x="86" y="64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77" y="52"/>
                    <a:pt x="77" y="52"/>
                    <a:pt x="77" y="52"/>
                  </a:cubicBezTo>
                  <a:cubicBezTo>
                    <a:pt x="75" y="50"/>
                    <a:pt x="74" y="49"/>
                    <a:pt x="73" y="48"/>
                  </a:cubicBezTo>
                  <a:cubicBezTo>
                    <a:pt x="73" y="48"/>
                    <a:pt x="73" y="48"/>
                    <a:pt x="72" y="48"/>
                  </a:cubicBezTo>
                  <a:cubicBezTo>
                    <a:pt x="72" y="48"/>
                    <a:pt x="72" y="48"/>
                    <a:pt x="70" y="49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1" y="47"/>
                    <a:pt x="72" y="46"/>
                    <a:pt x="74" y="44"/>
                  </a:cubicBezTo>
                  <a:cubicBezTo>
                    <a:pt x="76" y="43"/>
                    <a:pt x="78" y="41"/>
                    <a:pt x="79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9" y="43"/>
                    <a:pt x="78" y="43"/>
                    <a:pt x="78" y="43"/>
                  </a:cubicBezTo>
                  <a:cubicBezTo>
                    <a:pt x="78" y="44"/>
                    <a:pt x="78" y="44"/>
                    <a:pt x="78" y="44"/>
                  </a:cubicBezTo>
                  <a:cubicBezTo>
                    <a:pt x="78" y="45"/>
                    <a:pt x="80" y="47"/>
                    <a:pt x="81" y="49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90" y="59"/>
                    <a:pt x="91" y="61"/>
                    <a:pt x="92" y="62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7" y="58"/>
                    <a:pt x="98" y="56"/>
                    <a:pt x="99" y="56"/>
                  </a:cubicBezTo>
                  <a:cubicBezTo>
                    <a:pt x="99" y="56"/>
                    <a:pt x="99" y="55"/>
                    <a:pt x="99" y="55"/>
                  </a:cubicBezTo>
                  <a:cubicBezTo>
                    <a:pt x="99" y="55"/>
                    <a:pt x="99" y="55"/>
                    <a:pt x="98" y="54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8" y="51"/>
                    <a:pt x="98" y="51"/>
                    <a:pt x="98" y="51"/>
                  </a:cubicBezTo>
                  <a:lnTo>
                    <a:pt x="99" y="51"/>
                  </a:lnTo>
                  <a:close/>
                  <a:moveTo>
                    <a:pt x="71" y="65"/>
                  </a:moveTo>
                  <a:cubicBezTo>
                    <a:pt x="69" y="63"/>
                    <a:pt x="66" y="61"/>
                    <a:pt x="63" y="61"/>
                  </a:cubicBezTo>
                  <a:cubicBezTo>
                    <a:pt x="61" y="60"/>
                    <a:pt x="59" y="61"/>
                    <a:pt x="57" y="63"/>
                  </a:cubicBezTo>
                  <a:cubicBezTo>
                    <a:pt x="54" y="66"/>
                    <a:pt x="53" y="69"/>
                    <a:pt x="55" y="72"/>
                  </a:cubicBezTo>
                  <a:cubicBezTo>
                    <a:pt x="56" y="74"/>
                    <a:pt x="57" y="75"/>
                    <a:pt x="59" y="77"/>
                  </a:cubicBezTo>
                  <a:cubicBezTo>
                    <a:pt x="61" y="79"/>
                    <a:pt x="64" y="81"/>
                    <a:pt x="67" y="82"/>
                  </a:cubicBezTo>
                  <a:cubicBezTo>
                    <a:pt x="70" y="82"/>
                    <a:pt x="72" y="81"/>
                    <a:pt x="74" y="79"/>
                  </a:cubicBezTo>
                  <a:cubicBezTo>
                    <a:pt x="77" y="77"/>
                    <a:pt x="77" y="74"/>
                    <a:pt x="75" y="70"/>
                  </a:cubicBezTo>
                  <a:cubicBezTo>
                    <a:pt x="74" y="68"/>
                    <a:pt x="73" y="67"/>
                    <a:pt x="71" y="65"/>
                  </a:cubicBezTo>
                  <a:close/>
                  <a:moveTo>
                    <a:pt x="75" y="60"/>
                  </a:moveTo>
                  <a:cubicBezTo>
                    <a:pt x="78" y="63"/>
                    <a:pt x="80" y="67"/>
                    <a:pt x="80" y="71"/>
                  </a:cubicBezTo>
                  <a:cubicBezTo>
                    <a:pt x="80" y="75"/>
                    <a:pt x="78" y="78"/>
                    <a:pt x="75" y="81"/>
                  </a:cubicBezTo>
                  <a:cubicBezTo>
                    <a:pt x="72" y="85"/>
                    <a:pt x="69" y="86"/>
                    <a:pt x="65" y="86"/>
                  </a:cubicBezTo>
                  <a:cubicBezTo>
                    <a:pt x="62" y="86"/>
                    <a:pt x="58" y="85"/>
                    <a:pt x="55" y="82"/>
                  </a:cubicBezTo>
                  <a:cubicBezTo>
                    <a:pt x="51" y="78"/>
                    <a:pt x="49" y="73"/>
                    <a:pt x="51" y="68"/>
                  </a:cubicBezTo>
                  <a:cubicBezTo>
                    <a:pt x="52" y="66"/>
                    <a:pt x="53" y="63"/>
                    <a:pt x="55" y="61"/>
                  </a:cubicBezTo>
                  <a:cubicBezTo>
                    <a:pt x="58" y="58"/>
                    <a:pt x="62" y="56"/>
                    <a:pt x="65" y="56"/>
                  </a:cubicBezTo>
                  <a:cubicBezTo>
                    <a:pt x="68" y="56"/>
                    <a:pt x="72" y="57"/>
                    <a:pt x="75" y="60"/>
                  </a:cubicBezTo>
                  <a:close/>
                  <a:moveTo>
                    <a:pt x="47" y="80"/>
                  </a:moveTo>
                  <a:cubicBezTo>
                    <a:pt x="50" y="81"/>
                    <a:pt x="51" y="83"/>
                    <a:pt x="51" y="85"/>
                  </a:cubicBezTo>
                  <a:cubicBezTo>
                    <a:pt x="51" y="88"/>
                    <a:pt x="50" y="90"/>
                    <a:pt x="49" y="92"/>
                  </a:cubicBezTo>
                  <a:cubicBezTo>
                    <a:pt x="49" y="92"/>
                    <a:pt x="48" y="93"/>
                    <a:pt x="48" y="93"/>
                  </a:cubicBezTo>
                  <a:cubicBezTo>
                    <a:pt x="47" y="93"/>
                    <a:pt x="47" y="93"/>
                    <a:pt x="46" y="93"/>
                  </a:cubicBezTo>
                  <a:cubicBezTo>
                    <a:pt x="46" y="93"/>
                    <a:pt x="46" y="93"/>
                    <a:pt x="46" y="93"/>
                  </a:cubicBezTo>
                  <a:cubicBezTo>
                    <a:pt x="46" y="92"/>
                    <a:pt x="47" y="92"/>
                    <a:pt x="47" y="92"/>
                  </a:cubicBezTo>
                  <a:cubicBezTo>
                    <a:pt x="48" y="91"/>
                    <a:pt x="48" y="89"/>
                    <a:pt x="48" y="88"/>
                  </a:cubicBezTo>
                  <a:cubicBezTo>
                    <a:pt x="47" y="87"/>
                    <a:pt x="47" y="86"/>
                    <a:pt x="45" y="85"/>
                  </a:cubicBezTo>
                  <a:cubicBezTo>
                    <a:pt x="42" y="83"/>
                    <a:pt x="40" y="83"/>
                    <a:pt x="38" y="86"/>
                  </a:cubicBezTo>
                  <a:cubicBezTo>
                    <a:pt x="38" y="86"/>
                    <a:pt x="38" y="87"/>
                    <a:pt x="37" y="88"/>
                  </a:cubicBezTo>
                  <a:cubicBezTo>
                    <a:pt x="37" y="88"/>
                    <a:pt x="39" y="89"/>
                    <a:pt x="42" y="92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3" y="99"/>
                    <a:pt x="54" y="100"/>
                    <a:pt x="55" y="101"/>
                  </a:cubicBezTo>
                  <a:cubicBezTo>
                    <a:pt x="55" y="101"/>
                    <a:pt x="56" y="101"/>
                    <a:pt x="56" y="101"/>
                  </a:cubicBezTo>
                  <a:cubicBezTo>
                    <a:pt x="56" y="101"/>
                    <a:pt x="57" y="100"/>
                    <a:pt x="58" y="99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101"/>
                    <a:pt x="57" y="103"/>
                    <a:pt x="55" y="105"/>
                  </a:cubicBezTo>
                  <a:cubicBezTo>
                    <a:pt x="54" y="107"/>
                    <a:pt x="53" y="109"/>
                    <a:pt x="52" y="110"/>
                  </a:cubicBezTo>
                  <a:cubicBezTo>
                    <a:pt x="52" y="110"/>
                    <a:pt x="52" y="110"/>
                    <a:pt x="52" y="110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07"/>
                    <a:pt x="52" y="107"/>
                    <a:pt x="52" y="107"/>
                  </a:cubicBezTo>
                  <a:cubicBezTo>
                    <a:pt x="52" y="106"/>
                    <a:pt x="52" y="106"/>
                    <a:pt x="52" y="106"/>
                  </a:cubicBezTo>
                  <a:cubicBezTo>
                    <a:pt x="51" y="105"/>
                    <a:pt x="49" y="104"/>
                    <a:pt x="47" y="102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6" y="94"/>
                    <a:pt x="35" y="93"/>
                    <a:pt x="34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2" y="94"/>
                    <a:pt x="31" y="95"/>
                  </a:cubicBezTo>
                  <a:cubicBezTo>
                    <a:pt x="31" y="95"/>
                    <a:pt x="31" y="95"/>
                    <a:pt x="31" y="95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1" y="93"/>
                    <a:pt x="32" y="91"/>
                    <a:pt x="33" y="89"/>
                  </a:cubicBezTo>
                  <a:cubicBezTo>
                    <a:pt x="34" y="88"/>
                    <a:pt x="35" y="87"/>
                    <a:pt x="36" y="85"/>
                  </a:cubicBezTo>
                  <a:cubicBezTo>
                    <a:pt x="37" y="84"/>
                    <a:pt x="38" y="83"/>
                    <a:pt x="38" y="82"/>
                  </a:cubicBezTo>
                  <a:cubicBezTo>
                    <a:pt x="40" y="80"/>
                    <a:pt x="42" y="78"/>
                    <a:pt x="44" y="78"/>
                  </a:cubicBezTo>
                  <a:cubicBezTo>
                    <a:pt x="45" y="78"/>
                    <a:pt x="46" y="79"/>
                    <a:pt x="47" y="80"/>
                  </a:cubicBezTo>
                  <a:close/>
                  <a:moveTo>
                    <a:pt x="25" y="107"/>
                  </a:moveTo>
                  <a:cubicBezTo>
                    <a:pt x="25" y="107"/>
                    <a:pt x="25" y="107"/>
                    <a:pt x="25" y="107"/>
                  </a:cubicBezTo>
                  <a:cubicBezTo>
                    <a:pt x="24" y="108"/>
                    <a:pt x="24" y="109"/>
                    <a:pt x="24" y="109"/>
                  </a:cubicBezTo>
                  <a:cubicBezTo>
                    <a:pt x="24" y="109"/>
                    <a:pt x="24" y="110"/>
                    <a:pt x="24" y="110"/>
                  </a:cubicBezTo>
                  <a:cubicBezTo>
                    <a:pt x="25" y="110"/>
                    <a:pt x="27" y="111"/>
                    <a:pt x="30" y="113"/>
                  </a:cubicBezTo>
                  <a:cubicBezTo>
                    <a:pt x="37" y="116"/>
                    <a:pt x="37" y="116"/>
                    <a:pt x="37" y="116"/>
                  </a:cubicBezTo>
                  <a:cubicBezTo>
                    <a:pt x="42" y="118"/>
                    <a:pt x="45" y="120"/>
                    <a:pt x="47" y="120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46" y="122"/>
                    <a:pt x="46" y="123"/>
                    <a:pt x="45" y="124"/>
                  </a:cubicBezTo>
                  <a:cubicBezTo>
                    <a:pt x="40" y="125"/>
                    <a:pt x="31" y="127"/>
                    <a:pt x="19" y="130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3" y="137"/>
                    <a:pt x="35" y="138"/>
                    <a:pt x="35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7" y="138"/>
                    <a:pt x="37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38" y="138"/>
                    <a:pt x="38" y="139"/>
                    <a:pt x="37" y="140"/>
                  </a:cubicBezTo>
                  <a:cubicBezTo>
                    <a:pt x="37" y="142"/>
                    <a:pt x="36" y="143"/>
                    <a:pt x="35" y="144"/>
                  </a:cubicBezTo>
                  <a:cubicBezTo>
                    <a:pt x="35" y="144"/>
                    <a:pt x="35" y="144"/>
                    <a:pt x="35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2"/>
                    <a:pt x="35" y="141"/>
                  </a:cubicBezTo>
                  <a:cubicBezTo>
                    <a:pt x="35" y="141"/>
                    <a:pt x="35" y="141"/>
                    <a:pt x="34" y="141"/>
                  </a:cubicBezTo>
                  <a:cubicBezTo>
                    <a:pt x="34" y="140"/>
                    <a:pt x="32" y="139"/>
                    <a:pt x="29" y="138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17" y="132"/>
                    <a:pt x="15" y="131"/>
                    <a:pt x="14" y="131"/>
                  </a:cubicBezTo>
                  <a:cubicBezTo>
                    <a:pt x="14" y="131"/>
                    <a:pt x="14" y="131"/>
                    <a:pt x="13" y="132"/>
                  </a:cubicBezTo>
                  <a:cubicBezTo>
                    <a:pt x="13" y="132"/>
                    <a:pt x="13" y="132"/>
                    <a:pt x="12" y="133"/>
                  </a:cubicBezTo>
                  <a:cubicBezTo>
                    <a:pt x="12" y="134"/>
                    <a:pt x="12" y="134"/>
                    <a:pt x="12" y="134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3"/>
                    <a:pt x="11" y="133"/>
                    <a:pt x="11" y="133"/>
                  </a:cubicBezTo>
                  <a:cubicBezTo>
                    <a:pt x="11" y="132"/>
                    <a:pt x="12" y="131"/>
                    <a:pt x="12" y="130"/>
                  </a:cubicBezTo>
                  <a:cubicBezTo>
                    <a:pt x="13" y="128"/>
                    <a:pt x="14" y="127"/>
                    <a:pt x="14" y="126"/>
                  </a:cubicBezTo>
                  <a:cubicBezTo>
                    <a:pt x="22" y="124"/>
                    <a:pt x="30" y="122"/>
                    <a:pt x="39" y="119"/>
                  </a:cubicBezTo>
                  <a:cubicBezTo>
                    <a:pt x="29" y="115"/>
                    <a:pt x="29" y="115"/>
                    <a:pt x="29" y="115"/>
                  </a:cubicBezTo>
                  <a:cubicBezTo>
                    <a:pt x="26" y="113"/>
                    <a:pt x="24" y="113"/>
                    <a:pt x="23" y="112"/>
                  </a:cubicBezTo>
                  <a:cubicBezTo>
                    <a:pt x="23" y="112"/>
                    <a:pt x="23" y="112"/>
                    <a:pt x="22" y="113"/>
                  </a:cubicBezTo>
                  <a:cubicBezTo>
                    <a:pt x="22" y="113"/>
                    <a:pt x="22" y="113"/>
                    <a:pt x="21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4"/>
                    <a:pt x="20" y="114"/>
                    <a:pt x="20" y="114"/>
                  </a:cubicBezTo>
                  <a:cubicBezTo>
                    <a:pt x="20" y="113"/>
                    <a:pt x="21" y="111"/>
                    <a:pt x="21" y="110"/>
                  </a:cubicBezTo>
                  <a:cubicBezTo>
                    <a:pt x="22" y="109"/>
                    <a:pt x="23" y="107"/>
                    <a:pt x="23" y="106"/>
                  </a:cubicBezTo>
                  <a:cubicBezTo>
                    <a:pt x="24" y="106"/>
                    <a:pt x="24" y="106"/>
                    <a:pt x="24" y="106"/>
                  </a:cubicBezTo>
                  <a:lnTo>
                    <a:pt x="25" y="107"/>
                  </a:lnTo>
                  <a:close/>
                  <a:moveTo>
                    <a:pt x="36" y="146"/>
                  </a:moveTo>
                  <a:cubicBezTo>
                    <a:pt x="36" y="147"/>
                    <a:pt x="36" y="147"/>
                    <a:pt x="36" y="147"/>
                  </a:cubicBezTo>
                  <a:cubicBezTo>
                    <a:pt x="35" y="148"/>
                    <a:pt x="35" y="150"/>
                    <a:pt x="34" y="152"/>
                  </a:cubicBezTo>
                  <a:cubicBezTo>
                    <a:pt x="33" y="155"/>
                    <a:pt x="33" y="157"/>
                    <a:pt x="33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1" y="156"/>
                    <a:pt x="31" y="156"/>
                    <a:pt x="31" y="155"/>
                  </a:cubicBezTo>
                  <a:cubicBezTo>
                    <a:pt x="31" y="155"/>
                    <a:pt x="31" y="155"/>
                    <a:pt x="31" y="154"/>
                  </a:cubicBezTo>
                  <a:cubicBezTo>
                    <a:pt x="30" y="154"/>
                    <a:pt x="28" y="153"/>
                    <a:pt x="25" y="153"/>
                  </a:cubicBezTo>
                  <a:cubicBezTo>
                    <a:pt x="16" y="150"/>
                    <a:pt x="16" y="150"/>
                    <a:pt x="16" y="150"/>
                  </a:cubicBezTo>
                  <a:cubicBezTo>
                    <a:pt x="13" y="149"/>
                    <a:pt x="11" y="149"/>
                    <a:pt x="10" y="148"/>
                  </a:cubicBezTo>
                  <a:cubicBezTo>
                    <a:pt x="9" y="148"/>
                    <a:pt x="9" y="149"/>
                    <a:pt x="9" y="149"/>
                  </a:cubicBezTo>
                  <a:cubicBezTo>
                    <a:pt x="9" y="149"/>
                    <a:pt x="9" y="150"/>
                    <a:pt x="8" y="151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7" y="149"/>
                    <a:pt x="7" y="147"/>
                    <a:pt x="8" y="145"/>
                  </a:cubicBezTo>
                  <a:cubicBezTo>
                    <a:pt x="9" y="142"/>
                    <a:pt x="9" y="140"/>
                    <a:pt x="10" y="139"/>
                  </a:cubicBezTo>
                  <a:cubicBezTo>
                    <a:pt x="10" y="139"/>
                    <a:pt x="10" y="139"/>
                    <a:pt x="10" y="139"/>
                  </a:cubicBezTo>
                  <a:cubicBezTo>
                    <a:pt x="11" y="139"/>
                    <a:pt x="11" y="139"/>
                    <a:pt x="11" y="139"/>
                  </a:cubicBezTo>
                  <a:cubicBezTo>
                    <a:pt x="11" y="140"/>
                    <a:pt x="11" y="140"/>
                    <a:pt x="11" y="140"/>
                  </a:cubicBezTo>
                  <a:cubicBezTo>
                    <a:pt x="11" y="141"/>
                    <a:pt x="11" y="142"/>
                    <a:pt x="11" y="142"/>
                  </a:cubicBezTo>
                  <a:cubicBezTo>
                    <a:pt x="11" y="142"/>
                    <a:pt x="11" y="142"/>
                    <a:pt x="11" y="143"/>
                  </a:cubicBezTo>
                  <a:cubicBezTo>
                    <a:pt x="12" y="143"/>
                    <a:pt x="14" y="144"/>
                    <a:pt x="17" y="145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30" y="148"/>
                    <a:pt x="32" y="149"/>
                    <a:pt x="33" y="149"/>
                  </a:cubicBezTo>
                  <a:cubicBezTo>
                    <a:pt x="33" y="149"/>
                    <a:pt x="33" y="149"/>
                    <a:pt x="33" y="148"/>
                  </a:cubicBezTo>
                  <a:cubicBezTo>
                    <a:pt x="34" y="148"/>
                    <a:pt x="34" y="147"/>
                    <a:pt x="34" y="146"/>
                  </a:cubicBezTo>
                  <a:cubicBezTo>
                    <a:pt x="34" y="146"/>
                    <a:pt x="34" y="146"/>
                    <a:pt x="34" y="146"/>
                  </a:cubicBezTo>
                  <a:lnTo>
                    <a:pt x="36" y="146"/>
                  </a:lnTo>
                  <a:close/>
                  <a:moveTo>
                    <a:pt x="7" y="154"/>
                  </a:moveTo>
                  <a:cubicBezTo>
                    <a:pt x="7" y="154"/>
                    <a:pt x="7" y="154"/>
                    <a:pt x="7" y="154"/>
                  </a:cubicBezTo>
                  <a:cubicBezTo>
                    <a:pt x="7" y="156"/>
                    <a:pt x="7" y="156"/>
                    <a:pt x="7" y="157"/>
                  </a:cubicBezTo>
                  <a:cubicBezTo>
                    <a:pt x="7" y="157"/>
                    <a:pt x="7" y="157"/>
                    <a:pt x="8" y="157"/>
                  </a:cubicBezTo>
                  <a:cubicBezTo>
                    <a:pt x="8" y="158"/>
                    <a:pt x="10" y="158"/>
                    <a:pt x="13" y="159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0" y="162"/>
                    <a:pt x="32" y="163"/>
                    <a:pt x="33" y="163"/>
                  </a:cubicBezTo>
                  <a:cubicBezTo>
                    <a:pt x="34" y="164"/>
                    <a:pt x="36" y="166"/>
                    <a:pt x="37" y="168"/>
                  </a:cubicBezTo>
                  <a:cubicBezTo>
                    <a:pt x="38" y="170"/>
                    <a:pt x="38" y="171"/>
                    <a:pt x="38" y="173"/>
                  </a:cubicBezTo>
                  <a:cubicBezTo>
                    <a:pt x="38" y="174"/>
                    <a:pt x="38" y="174"/>
                    <a:pt x="38" y="175"/>
                  </a:cubicBezTo>
                  <a:cubicBezTo>
                    <a:pt x="37" y="174"/>
                    <a:pt x="36" y="174"/>
                    <a:pt x="34" y="174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6" y="172"/>
                    <a:pt x="36" y="171"/>
                  </a:cubicBezTo>
                  <a:cubicBezTo>
                    <a:pt x="36" y="170"/>
                    <a:pt x="36" y="169"/>
                    <a:pt x="34" y="169"/>
                  </a:cubicBezTo>
                  <a:cubicBezTo>
                    <a:pt x="33" y="168"/>
                    <a:pt x="31" y="168"/>
                    <a:pt x="28" y="167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4"/>
                    <a:pt x="7" y="163"/>
                    <a:pt x="6" y="163"/>
                  </a:cubicBezTo>
                  <a:cubicBezTo>
                    <a:pt x="6" y="163"/>
                    <a:pt x="6" y="163"/>
                    <a:pt x="6" y="164"/>
                  </a:cubicBezTo>
                  <a:cubicBezTo>
                    <a:pt x="6" y="164"/>
                    <a:pt x="5" y="165"/>
                    <a:pt x="5" y="166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3" y="166"/>
                    <a:pt x="3" y="166"/>
                    <a:pt x="3" y="166"/>
                  </a:cubicBezTo>
                  <a:cubicBezTo>
                    <a:pt x="4" y="164"/>
                    <a:pt x="4" y="162"/>
                    <a:pt x="5" y="160"/>
                  </a:cubicBezTo>
                  <a:cubicBezTo>
                    <a:pt x="5" y="157"/>
                    <a:pt x="5" y="155"/>
                    <a:pt x="6" y="154"/>
                  </a:cubicBezTo>
                  <a:cubicBezTo>
                    <a:pt x="6" y="154"/>
                    <a:pt x="6" y="154"/>
                    <a:pt x="6" y="154"/>
                  </a:cubicBezTo>
                  <a:lnTo>
                    <a:pt x="7" y="154"/>
                  </a:lnTo>
                  <a:close/>
                  <a:moveTo>
                    <a:pt x="4" y="170"/>
                  </a:moveTo>
                  <a:cubicBezTo>
                    <a:pt x="4" y="170"/>
                    <a:pt x="4" y="170"/>
                    <a:pt x="4" y="170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4" y="173"/>
                    <a:pt x="4" y="173"/>
                    <a:pt x="5" y="173"/>
                  </a:cubicBezTo>
                  <a:cubicBezTo>
                    <a:pt x="6" y="173"/>
                    <a:pt x="8" y="174"/>
                    <a:pt x="11" y="174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24" y="175"/>
                    <a:pt x="28" y="175"/>
                    <a:pt x="30" y="175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29" y="177"/>
                    <a:pt x="29" y="178"/>
                    <a:pt x="29" y="179"/>
                  </a:cubicBezTo>
                  <a:cubicBezTo>
                    <a:pt x="25" y="182"/>
                    <a:pt x="17" y="187"/>
                    <a:pt x="6" y="194"/>
                  </a:cubicBezTo>
                  <a:cubicBezTo>
                    <a:pt x="19" y="196"/>
                    <a:pt x="19" y="196"/>
                    <a:pt x="19" y="196"/>
                  </a:cubicBezTo>
                  <a:cubicBezTo>
                    <a:pt x="22" y="196"/>
                    <a:pt x="24" y="196"/>
                    <a:pt x="25" y="196"/>
                  </a:cubicBezTo>
                  <a:cubicBezTo>
                    <a:pt x="25" y="196"/>
                    <a:pt x="26" y="196"/>
                    <a:pt x="26" y="195"/>
                  </a:cubicBezTo>
                  <a:cubicBezTo>
                    <a:pt x="26" y="195"/>
                    <a:pt x="26" y="194"/>
                    <a:pt x="26" y="193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8" y="193"/>
                    <a:pt x="28" y="193"/>
                    <a:pt x="28" y="193"/>
                  </a:cubicBezTo>
                  <a:cubicBezTo>
                    <a:pt x="28" y="193"/>
                    <a:pt x="28" y="193"/>
                    <a:pt x="28" y="193"/>
                  </a:cubicBezTo>
                  <a:cubicBezTo>
                    <a:pt x="27" y="195"/>
                    <a:pt x="27" y="196"/>
                    <a:pt x="27" y="197"/>
                  </a:cubicBezTo>
                  <a:cubicBezTo>
                    <a:pt x="27" y="199"/>
                    <a:pt x="27" y="200"/>
                    <a:pt x="27" y="202"/>
                  </a:cubicBezTo>
                  <a:cubicBezTo>
                    <a:pt x="27" y="202"/>
                    <a:pt x="27" y="202"/>
                    <a:pt x="27" y="202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2"/>
                    <a:pt x="25" y="202"/>
                    <a:pt x="25" y="202"/>
                  </a:cubicBezTo>
                  <a:cubicBezTo>
                    <a:pt x="25" y="200"/>
                    <a:pt x="25" y="199"/>
                    <a:pt x="25" y="19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24" y="198"/>
                    <a:pt x="22" y="198"/>
                    <a:pt x="19" y="198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6" y="197"/>
                    <a:pt x="4" y="197"/>
                    <a:pt x="3" y="197"/>
                  </a:cubicBezTo>
                  <a:cubicBezTo>
                    <a:pt x="2" y="197"/>
                    <a:pt x="2" y="197"/>
                    <a:pt x="2" y="197"/>
                  </a:cubicBezTo>
                  <a:cubicBezTo>
                    <a:pt x="2" y="197"/>
                    <a:pt x="2" y="198"/>
                    <a:pt x="2" y="199"/>
                  </a:cubicBezTo>
                  <a:cubicBezTo>
                    <a:pt x="1" y="200"/>
                    <a:pt x="1" y="200"/>
                    <a:pt x="1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0" y="198"/>
                    <a:pt x="0" y="197"/>
                    <a:pt x="0" y="196"/>
                  </a:cubicBezTo>
                  <a:cubicBezTo>
                    <a:pt x="1" y="194"/>
                    <a:pt x="1" y="193"/>
                    <a:pt x="1" y="192"/>
                  </a:cubicBezTo>
                  <a:cubicBezTo>
                    <a:pt x="7" y="188"/>
                    <a:pt x="14" y="183"/>
                    <a:pt x="22" y="177"/>
                  </a:cubicBezTo>
                  <a:cubicBezTo>
                    <a:pt x="10" y="176"/>
                    <a:pt x="10" y="176"/>
                    <a:pt x="10" y="176"/>
                  </a:cubicBezTo>
                  <a:cubicBezTo>
                    <a:pt x="7" y="176"/>
                    <a:pt x="5" y="176"/>
                    <a:pt x="5" y="176"/>
                  </a:cubicBezTo>
                  <a:cubicBezTo>
                    <a:pt x="4" y="176"/>
                    <a:pt x="4" y="176"/>
                    <a:pt x="4" y="177"/>
                  </a:cubicBezTo>
                  <a:cubicBezTo>
                    <a:pt x="4" y="177"/>
                    <a:pt x="4" y="177"/>
                    <a:pt x="3" y="179"/>
                  </a:cubicBezTo>
                  <a:cubicBezTo>
                    <a:pt x="3" y="179"/>
                    <a:pt x="3" y="179"/>
                    <a:pt x="3" y="179"/>
                  </a:cubicBezTo>
                  <a:cubicBezTo>
                    <a:pt x="2" y="179"/>
                    <a:pt x="2" y="179"/>
                    <a:pt x="2" y="179"/>
                  </a:cubicBezTo>
                  <a:cubicBezTo>
                    <a:pt x="2" y="179"/>
                    <a:pt x="2" y="179"/>
                    <a:pt x="2" y="179"/>
                  </a:cubicBezTo>
                  <a:cubicBezTo>
                    <a:pt x="2" y="177"/>
                    <a:pt x="2" y="176"/>
                    <a:pt x="2" y="175"/>
                  </a:cubicBezTo>
                  <a:cubicBezTo>
                    <a:pt x="2" y="173"/>
                    <a:pt x="2" y="171"/>
                    <a:pt x="2" y="170"/>
                  </a:cubicBezTo>
                  <a:cubicBezTo>
                    <a:pt x="3" y="170"/>
                    <a:pt x="3" y="170"/>
                    <a:pt x="3" y="170"/>
                  </a:cubicBezTo>
                  <a:lnTo>
                    <a:pt x="4" y="170"/>
                  </a:lnTo>
                  <a:close/>
                  <a:moveTo>
                    <a:pt x="19" y="216"/>
                  </a:moveTo>
                  <a:cubicBezTo>
                    <a:pt x="9" y="221"/>
                    <a:pt x="9" y="221"/>
                    <a:pt x="9" y="221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20" y="223"/>
                    <a:pt x="20" y="222"/>
                    <a:pt x="19" y="220"/>
                  </a:cubicBezTo>
                  <a:cubicBezTo>
                    <a:pt x="19" y="218"/>
                    <a:pt x="19" y="217"/>
                    <a:pt x="19" y="216"/>
                  </a:cubicBezTo>
                  <a:close/>
                  <a:moveTo>
                    <a:pt x="28" y="203"/>
                  </a:moveTo>
                  <a:cubicBezTo>
                    <a:pt x="28" y="203"/>
                    <a:pt x="28" y="203"/>
                    <a:pt x="28" y="203"/>
                  </a:cubicBezTo>
                  <a:cubicBezTo>
                    <a:pt x="28" y="206"/>
                    <a:pt x="28" y="207"/>
                    <a:pt x="28" y="208"/>
                  </a:cubicBezTo>
                  <a:cubicBezTo>
                    <a:pt x="29" y="210"/>
                    <a:pt x="29" y="213"/>
                    <a:pt x="29" y="215"/>
                  </a:cubicBezTo>
                  <a:cubicBezTo>
                    <a:pt x="29" y="215"/>
                    <a:pt x="29" y="215"/>
                    <a:pt x="29" y="215"/>
                  </a:cubicBezTo>
                  <a:cubicBezTo>
                    <a:pt x="28" y="215"/>
                    <a:pt x="28" y="215"/>
                    <a:pt x="28" y="215"/>
                  </a:cubicBezTo>
                  <a:cubicBezTo>
                    <a:pt x="28" y="215"/>
                    <a:pt x="28" y="215"/>
                    <a:pt x="28" y="215"/>
                  </a:cubicBezTo>
                  <a:cubicBezTo>
                    <a:pt x="27" y="213"/>
                    <a:pt x="27" y="213"/>
                    <a:pt x="27" y="213"/>
                  </a:cubicBezTo>
                  <a:cubicBezTo>
                    <a:pt x="27" y="212"/>
                    <a:pt x="27" y="212"/>
                    <a:pt x="26" y="212"/>
                  </a:cubicBezTo>
                  <a:cubicBezTo>
                    <a:pt x="26" y="212"/>
                    <a:pt x="26" y="212"/>
                    <a:pt x="25" y="213"/>
                  </a:cubicBezTo>
                  <a:cubicBezTo>
                    <a:pt x="21" y="215"/>
                    <a:pt x="21" y="215"/>
                    <a:pt x="21" y="215"/>
                  </a:cubicBezTo>
                  <a:cubicBezTo>
                    <a:pt x="21" y="217"/>
                    <a:pt x="21" y="218"/>
                    <a:pt x="21" y="220"/>
                  </a:cubicBezTo>
                  <a:cubicBezTo>
                    <a:pt x="22" y="221"/>
                    <a:pt x="22" y="223"/>
                    <a:pt x="22" y="225"/>
                  </a:cubicBezTo>
                  <a:cubicBezTo>
                    <a:pt x="24" y="225"/>
                    <a:pt x="24" y="225"/>
                    <a:pt x="24" y="225"/>
                  </a:cubicBezTo>
                  <a:cubicBezTo>
                    <a:pt x="26" y="226"/>
                    <a:pt x="27" y="226"/>
                    <a:pt x="28" y="226"/>
                  </a:cubicBezTo>
                  <a:cubicBezTo>
                    <a:pt x="28" y="226"/>
                    <a:pt x="29" y="225"/>
                    <a:pt x="29" y="225"/>
                  </a:cubicBezTo>
                  <a:cubicBezTo>
                    <a:pt x="29" y="224"/>
                    <a:pt x="29" y="224"/>
                    <a:pt x="29" y="223"/>
                  </a:cubicBezTo>
                  <a:cubicBezTo>
                    <a:pt x="29" y="223"/>
                    <a:pt x="29" y="223"/>
                    <a:pt x="29" y="223"/>
                  </a:cubicBezTo>
                  <a:cubicBezTo>
                    <a:pt x="30" y="222"/>
                    <a:pt x="30" y="222"/>
                    <a:pt x="30" y="222"/>
                  </a:cubicBezTo>
                  <a:cubicBezTo>
                    <a:pt x="30" y="223"/>
                    <a:pt x="30" y="223"/>
                    <a:pt x="30" y="223"/>
                  </a:cubicBezTo>
                  <a:cubicBezTo>
                    <a:pt x="30" y="225"/>
                    <a:pt x="31" y="226"/>
                    <a:pt x="31" y="227"/>
                  </a:cubicBezTo>
                  <a:cubicBezTo>
                    <a:pt x="31" y="228"/>
                    <a:pt x="31" y="229"/>
                    <a:pt x="31" y="231"/>
                  </a:cubicBezTo>
                  <a:cubicBezTo>
                    <a:pt x="31" y="231"/>
                    <a:pt x="31" y="231"/>
                    <a:pt x="31" y="231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30" y="231"/>
                    <a:pt x="30" y="231"/>
                    <a:pt x="30" y="231"/>
                  </a:cubicBezTo>
                  <a:cubicBezTo>
                    <a:pt x="29" y="230"/>
                    <a:pt x="29" y="229"/>
                    <a:pt x="29" y="229"/>
                  </a:cubicBezTo>
                  <a:cubicBezTo>
                    <a:pt x="28" y="229"/>
                    <a:pt x="25" y="228"/>
                    <a:pt x="20" y="226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6" y="223"/>
                    <a:pt x="5" y="222"/>
                    <a:pt x="3" y="222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25" y="206"/>
                    <a:pt x="25" y="206"/>
                    <a:pt x="25" y="206"/>
                  </a:cubicBezTo>
                  <a:cubicBezTo>
                    <a:pt x="26" y="206"/>
                    <a:pt x="26" y="205"/>
                    <a:pt x="26" y="205"/>
                  </a:cubicBezTo>
                  <a:cubicBezTo>
                    <a:pt x="26" y="205"/>
                    <a:pt x="26" y="204"/>
                    <a:pt x="26" y="203"/>
                  </a:cubicBezTo>
                  <a:cubicBezTo>
                    <a:pt x="26" y="203"/>
                    <a:pt x="26" y="203"/>
                    <a:pt x="26" y="203"/>
                  </a:cubicBezTo>
                  <a:lnTo>
                    <a:pt x="28" y="203"/>
                  </a:lnTo>
                  <a:close/>
                  <a:moveTo>
                    <a:pt x="31" y="232"/>
                  </a:moveTo>
                  <a:cubicBezTo>
                    <a:pt x="32" y="232"/>
                    <a:pt x="32" y="232"/>
                    <a:pt x="32" y="232"/>
                  </a:cubicBezTo>
                  <a:cubicBezTo>
                    <a:pt x="32" y="234"/>
                    <a:pt x="32" y="235"/>
                    <a:pt x="33" y="238"/>
                  </a:cubicBezTo>
                  <a:cubicBezTo>
                    <a:pt x="33" y="241"/>
                    <a:pt x="34" y="243"/>
                    <a:pt x="34" y="244"/>
                  </a:cubicBezTo>
                  <a:cubicBezTo>
                    <a:pt x="34" y="244"/>
                    <a:pt x="34" y="244"/>
                    <a:pt x="34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2" y="243"/>
                    <a:pt x="32" y="242"/>
                    <a:pt x="32" y="242"/>
                  </a:cubicBezTo>
                  <a:cubicBezTo>
                    <a:pt x="32" y="242"/>
                    <a:pt x="31" y="241"/>
                    <a:pt x="31" y="242"/>
                  </a:cubicBezTo>
                  <a:cubicBezTo>
                    <a:pt x="30" y="242"/>
                    <a:pt x="28" y="242"/>
                    <a:pt x="25" y="243"/>
                  </a:cubicBezTo>
                  <a:cubicBezTo>
                    <a:pt x="15" y="245"/>
                    <a:pt x="15" y="245"/>
                    <a:pt x="15" y="245"/>
                  </a:cubicBezTo>
                  <a:cubicBezTo>
                    <a:pt x="12" y="246"/>
                    <a:pt x="11" y="246"/>
                    <a:pt x="10" y="246"/>
                  </a:cubicBezTo>
                  <a:cubicBezTo>
                    <a:pt x="9" y="247"/>
                    <a:pt x="9" y="247"/>
                    <a:pt x="9" y="247"/>
                  </a:cubicBezTo>
                  <a:cubicBezTo>
                    <a:pt x="9" y="247"/>
                    <a:pt x="9" y="248"/>
                    <a:pt x="9" y="249"/>
                  </a:cubicBezTo>
                  <a:cubicBezTo>
                    <a:pt x="9" y="250"/>
                    <a:pt x="9" y="250"/>
                    <a:pt x="9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7" y="247"/>
                    <a:pt x="7" y="244"/>
                  </a:cubicBezTo>
                  <a:cubicBezTo>
                    <a:pt x="6" y="241"/>
                    <a:pt x="6" y="240"/>
                    <a:pt x="5" y="238"/>
                  </a:cubicBezTo>
                  <a:cubicBezTo>
                    <a:pt x="5" y="238"/>
                    <a:pt x="5" y="238"/>
                    <a:pt x="5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7" y="239"/>
                    <a:pt x="7" y="240"/>
                    <a:pt x="7" y="240"/>
                  </a:cubicBezTo>
                  <a:cubicBezTo>
                    <a:pt x="8" y="240"/>
                    <a:pt x="8" y="241"/>
                    <a:pt x="8" y="241"/>
                  </a:cubicBezTo>
                  <a:cubicBezTo>
                    <a:pt x="9" y="241"/>
                    <a:pt x="11" y="240"/>
                    <a:pt x="14" y="240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7" y="237"/>
                    <a:pt x="29" y="236"/>
                    <a:pt x="30" y="236"/>
                  </a:cubicBezTo>
                  <a:cubicBezTo>
                    <a:pt x="30" y="236"/>
                    <a:pt x="30" y="235"/>
                    <a:pt x="30" y="235"/>
                  </a:cubicBezTo>
                  <a:cubicBezTo>
                    <a:pt x="30" y="235"/>
                    <a:pt x="30" y="234"/>
                    <a:pt x="30" y="233"/>
                  </a:cubicBezTo>
                  <a:cubicBezTo>
                    <a:pt x="30" y="232"/>
                    <a:pt x="30" y="232"/>
                    <a:pt x="30" y="232"/>
                  </a:cubicBezTo>
                  <a:lnTo>
                    <a:pt x="31" y="232"/>
                  </a:lnTo>
                  <a:close/>
                  <a:moveTo>
                    <a:pt x="9" y="254"/>
                  </a:moveTo>
                  <a:cubicBezTo>
                    <a:pt x="10" y="254"/>
                    <a:pt x="11" y="254"/>
                    <a:pt x="12" y="253"/>
                  </a:cubicBezTo>
                  <a:cubicBezTo>
                    <a:pt x="15" y="252"/>
                    <a:pt x="15" y="252"/>
                    <a:pt x="15" y="252"/>
                  </a:cubicBezTo>
                  <a:cubicBezTo>
                    <a:pt x="15" y="252"/>
                    <a:pt x="15" y="252"/>
                    <a:pt x="15" y="252"/>
                  </a:cubicBezTo>
                  <a:cubicBezTo>
                    <a:pt x="16" y="253"/>
                    <a:pt x="16" y="253"/>
                    <a:pt x="16" y="253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4" y="254"/>
                    <a:pt x="13" y="255"/>
                    <a:pt x="13" y="255"/>
                  </a:cubicBezTo>
                  <a:cubicBezTo>
                    <a:pt x="13" y="255"/>
                    <a:pt x="12" y="256"/>
                    <a:pt x="13" y="256"/>
                  </a:cubicBezTo>
                  <a:cubicBezTo>
                    <a:pt x="13" y="257"/>
                    <a:pt x="13" y="258"/>
                    <a:pt x="14" y="260"/>
                  </a:cubicBezTo>
                  <a:cubicBezTo>
                    <a:pt x="15" y="262"/>
                    <a:pt x="15" y="262"/>
                    <a:pt x="15" y="262"/>
                  </a:cubicBezTo>
                  <a:cubicBezTo>
                    <a:pt x="15" y="262"/>
                    <a:pt x="17" y="261"/>
                    <a:pt x="20" y="260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3" y="255"/>
                    <a:pt x="35" y="255"/>
                    <a:pt x="35" y="254"/>
                  </a:cubicBezTo>
                  <a:cubicBezTo>
                    <a:pt x="36" y="254"/>
                    <a:pt x="36" y="254"/>
                    <a:pt x="36" y="253"/>
                  </a:cubicBezTo>
                  <a:cubicBezTo>
                    <a:pt x="36" y="253"/>
                    <a:pt x="36" y="252"/>
                    <a:pt x="35" y="251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6" y="250"/>
                    <a:pt x="36" y="250"/>
                    <a:pt x="36" y="250"/>
                  </a:cubicBezTo>
                  <a:cubicBezTo>
                    <a:pt x="37" y="250"/>
                    <a:pt x="37" y="250"/>
                    <a:pt x="37" y="250"/>
                  </a:cubicBezTo>
                  <a:cubicBezTo>
                    <a:pt x="37" y="252"/>
                    <a:pt x="38" y="254"/>
                    <a:pt x="39" y="256"/>
                  </a:cubicBezTo>
                  <a:cubicBezTo>
                    <a:pt x="40" y="259"/>
                    <a:pt x="40" y="260"/>
                    <a:pt x="41" y="261"/>
                  </a:cubicBezTo>
                  <a:cubicBezTo>
                    <a:pt x="41" y="262"/>
                    <a:pt x="41" y="262"/>
                    <a:pt x="41" y="262"/>
                  </a:cubicBezTo>
                  <a:cubicBezTo>
                    <a:pt x="40" y="262"/>
                    <a:pt x="40" y="262"/>
                    <a:pt x="40" y="262"/>
                  </a:cubicBezTo>
                  <a:cubicBezTo>
                    <a:pt x="39" y="262"/>
                    <a:pt x="39" y="262"/>
                    <a:pt x="39" y="262"/>
                  </a:cubicBezTo>
                  <a:cubicBezTo>
                    <a:pt x="39" y="261"/>
                    <a:pt x="39" y="260"/>
                    <a:pt x="38" y="260"/>
                  </a:cubicBezTo>
                  <a:cubicBezTo>
                    <a:pt x="38" y="260"/>
                    <a:pt x="38" y="260"/>
                    <a:pt x="37" y="260"/>
                  </a:cubicBezTo>
                  <a:cubicBezTo>
                    <a:pt x="37" y="260"/>
                    <a:pt x="35" y="260"/>
                    <a:pt x="32" y="262"/>
                  </a:cubicBezTo>
                  <a:cubicBezTo>
                    <a:pt x="22" y="265"/>
                    <a:pt x="22" y="265"/>
                    <a:pt x="22" y="265"/>
                  </a:cubicBezTo>
                  <a:cubicBezTo>
                    <a:pt x="19" y="267"/>
                    <a:pt x="17" y="267"/>
                    <a:pt x="17" y="267"/>
                  </a:cubicBezTo>
                  <a:cubicBezTo>
                    <a:pt x="18" y="270"/>
                    <a:pt x="18" y="270"/>
                    <a:pt x="18" y="270"/>
                  </a:cubicBezTo>
                  <a:cubicBezTo>
                    <a:pt x="19" y="272"/>
                    <a:pt x="19" y="273"/>
                    <a:pt x="19" y="274"/>
                  </a:cubicBezTo>
                  <a:cubicBezTo>
                    <a:pt x="20" y="274"/>
                    <a:pt x="20" y="274"/>
                    <a:pt x="20" y="274"/>
                  </a:cubicBezTo>
                  <a:cubicBezTo>
                    <a:pt x="20" y="274"/>
                    <a:pt x="20" y="274"/>
                    <a:pt x="21" y="274"/>
                  </a:cubicBezTo>
                  <a:cubicBezTo>
                    <a:pt x="22" y="274"/>
                    <a:pt x="22" y="273"/>
                    <a:pt x="23" y="273"/>
                  </a:cubicBezTo>
                  <a:cubicBezTo>
                    <a:pt x="23" y="273"/>
                    <a:pt x="23" y="273"/>
                    <a:pt x="23" y="273"/>
                  </a:cubicBezTo>
                  <a:cubicBezTo>
                    <a:pt x="24" y="274"/>
                    <a:pt x="24" y="274"/>
                    <a:pt x="24" y="274"/>
                  </a:cubicBezTo>
                  <a:cubicBezTo>
                    <a:pt x="24" y="275"/>
                    <a:pt x="24" y="275"/>
                    <a:pt x="24" y="275"/>
                  </a:cubicBezTo>
                  <a:cubicBezTo>
                    <a:pt x="21" y="276"/>
                    <a:pt x="21" y="276"/>
                    <a:pt x="21" y="276"/>
                  </a:cubicBezTo>
                  <a:cubicBezTo>
                    <a:pt x="20" y="276"/>
                    <a:pt x="19" y="277"/>
                    <a:pt x="18" y="277"/>
                  </a:cubicBezTo>
                  <a:cubicBezTo>
                    <a:pt x="18" y="277"/>
                    <a:pt x="18" y="277"/>
                    <a:pt x="18" y="277"/>
                  </a:cubicBezTo>
                  <a:cubicBezTo>
                    <a:pt x="18" y="276"/>
                    <a:pt x="17" y="274"/>
                    <a:pt x="15" y="269"/>
                  </a:cubicBezTo>
                  <a:cubicBezTo>
                    <a:pt x="12" y="262"/>
                    <a:pt x="12" y="262"/>
                    <a:pt x="12" y="262"/>
                  </a:cubicBezTo>
                  <a:cubicBezTo>
                    <a:pt x="11" y="258"/>
                    <a:pt x="10" y="255"/>
                    <a:pt x="9" y="254"/>
                  </a:cubicBezTo>
                  <a:close/>
                  <a:moveTo>
                    <a:pt x="367" y="185"/>
                  </a:moveTo>
                  <a:cubicBezTo>
                    <a:pt x="367" y="185"/>
                    <a:pt x="367" y="185"/>
                    <a:pt x="367" y="185"/>
                  </a:cubicBezTo>
                  <a:cubicBezTo>
                    <a:pt x="367" y="185"/>
                    <a:pt x="367" y="185"/>
                    <a:pt x="367" y="184"/>
                  </a:cubicBezTo>
                  <a:cubicBezTo>
                    <a:pt x="367" y="183"/>
                    <a:pt x="367" y="181"/>
                    <a:pt x="367" y="181"/>
                  </a:cubicBezTo>
                  <a:cubicBezTo>
                    <a:pt x="366" y="180"/>
                    <a:pt x="366" y="179"/>
                    <a:pt x="366" y="178"/>
                  </a:cubicBezTo>
                  <a:cubicBezTo>
                    <a:pt x="366" y="178"/>
                    <a:pt x="367" y="178"/>
                    <a:pt x="367" y="177"/>
                  </a:cubicBezTo>
                  <a:cubicBezTo>
                    <a:pt x="375" y="171"/>
                    <a:pt x="375" y="171"/>
                    <a:pt x="375" y="171"/>
                  </a:cubicBezTo>
                  <a:cubicBezTo>
                    <a:pt x="377" y="169"/>
                    <a:pt x="377" y="169"/>
                    <a:pt x="377" y="169"/>
                  </a:cubicBezTo>
                  <a:cubicBezTo>
                    <a:pt x="378" y="168"/>
                    <a:pt x="378" y="168"/>
                    <a:pt x="378" y="167"/>
                  </a:cubicBezTo>
                  <a:cubicBezTo>
                    <a:pt x="379" y="168"/>
                    <a:pt x="379" y="168"/>
                    <a:pt x="379" y="168"/>
                  </a:cubicBezTo>
                  <a:cubicBezTo>
                    <a:pt x="379" y="168"/>
                    <a:pt x="379" y="168"/>
                    <a:pt x="379" y="168"/>
                  </a:cubicBezTo>
                  <a:cubicBezTo>
                    <a:pt x="379" y="169"/>
                    <a:pt x="380" y="170"/>
                    <a:pt x="380" y="171"/>
                  </a:cubicBezTo>
                  <a:cubicBezTo>
                    <a:pt x="381" y="172"/>
                    <a:pt x="381" y="172"/>
                    <a:pt x="382" y="173"/>
                  </a:cubicBezTo>
                  <a:cubicBezTo>
                    <a:pt x="383" y="173"/>
                    <a:pt x="384" y="173"/>
                    <a:pt x="386" y="173"/>
                  </a:cubicBezTo>
                  <a:cubicBezTo>
                    <a:pt x="388" y="173"/>
                    <a:pt x="389" y="172"/>
                    <a:pt x="390" y="170"/>
                  </a:cubicBezTo>
                  <a:cubicBezTo>
                    <a:pt x="390" y="169"/>
                    <a:pt x="390" y="168"/>
                    <a:pt x="390" y="167"/>
                  </a:cubicBezTo>
                  <a:cubicBezTo>
                    <a:pt x="390" y="166"/>
                    <a:pt x="389" y="165"/>
                    <a:pt x="389" y="165"/>
                  </a:cubicBezTo>
                  <a:cubicBezTo>
                    <a:pt x="388" y="165"/>
                    <a:pt x="386" y="165"/>
                    <a:pt x="383" y="165"/>
                  </a:cubicBezTo>
                  <a:cubicBezTo>
                    <a:pt x="373" y="167"/>
                    <a:pt x="373" y="167"/>
                    <a:pt x="373" y="167"/>
                  </a:cubicBezTo>
                  <a:cubicBezTo>
                    <a:pt x="370" y="167"/>
                    <a:pt x="368" y="168"/>
                    <a:pt x="367" y="168"/>
                  </a:cubicBezTo>
                  <a:cubicBezTo>
                    <a:pt x="367" y="168"/>
                    <a:pt x="367" y="168"/>
                    <a:pt x="367" y="169"/>
                  </a:cubicBezTo>
                  <a:cubicBezTo>
                    <a:pt x="367" y="169"/>
                    <a:pt x="367" y="170"/>
                    <a:pt x="367" y="171"/>
                  </a:cubicBezTo>
                  <a:cubicBezTo>
                    <a:pt x="366" y="171"/>
                    <a:pt x="366" y="171"/>
                    <a:pt x="366" y="171"/>
                  </a:cubicBezTo>
                  <a:cubicBezTo>
                    <a:pt x="365" y="171"/>
                    <a:pt x="365" y="171"/>
                    <a:pt x="365" y="171"/>
                  </a:cubicBezTo>
                  <a:cubicBezTo>
                    <a:pt x="365" y="171"/>
                    <a:pt x="365" y="171"/>
                    <a:pt x="365" y="171"/>
                  </a:cubicBezTo>
                  <a:cubicBezTo>
                    <a:pt x="365" y="170"/>
                    <a:pt x="365" y="168"/>
                    <a:pt x="364" y="165"/>
                  </a:cubicBezTo>
                  <a:cubicBezTo>
                    <a:pt x="364" y="163"/>
                    <a:pt x="364" y="161"/>
                    <a:pt x="363" y="159"/>
                  </a:cubicBezTo>
                  <a:cubicBezTo>
                    <a:pt x="364" y="159"/>
                    <a:pt x="364" y="159"/>
                    <a:pt x="364" y="159"/>
                  </a:cubicBezTo>
                  <a:cubicBezTo>
                    <a:pt x="365" y="159"/>
                    <a:pt x="365" y="159"/>
                    <a:pt x="365" y="159"/>
                  </a:cubicBezTo>
                  <a:cubicBezTo>
                    <a:pt x="365" y="159"/>
                    <a:pt x="365" y="159"/>
                    <a:pt x="365" y="159"/>
                  </a:cubicBezTo>
                  <a:cubicBezTo>
                    <a:pt x="365" y="161"/>
                    <a:pt x="365" y="161"/>
                    <a:pt x="366" y="161"/>
                  </a:cubicBezTo>
                  <a:cubicBezTo>
                    <a:pt x="366" y="162"/>
                    <a:pt x="366" y="162"/>
                    <a:pt x="366" y="162"/>
                  </a:cubicBezTo>
                  <a:cubicBezTo>
                    <a:pt x="367" y="162"/>
                    <a:pt x="369" y="162"/>
                    <a:pt x="372" y="161"/>
                  </a:cubicBezTo>
                  <a:cubicBezTo>
                    <a:pt x="382" y="160"/>
                    <a:pt x="382" y="160"/>
                    <a:pt x="382" y="160"/>
                  </a:cubicBezTo>
                  <a:cubicBezTo>
                    <a:pt x="385" y="160"/>
                    <a:pt x="387" y="159"/>
                    <a:pt x="388" y="159"/>
                  </a:cubicBezTo>
                  <a:cubicBezTo>
                    <a:pt x="388" y="159"/>
                    <a:pt x="389" y="159"/>
                    <a:pt x="389" y="158"/>
                  </a:cubicBezTo>
                  <a:cubicBezTo>
                    <a:pt x="389" y="158"/>
                    <a:pt x="389" y="157"/>
                    <a:pt x="389" y="156"/>
                  </a:cubicBezTo>
                  <a:cubicBezTo>
                    <a:pt x="389" y="156"/>
                    <a:pt x="389" y="156"/>
                    <a:pt x="389" y="156"/>
                  </a:cubicBezTo>
                  <a:cubicBezTo>
                    <a:pt x="390" y="156"/>
                    <a:pt x="390" y="156"/>
                    <a:pt x="390" y="156"/>
                  </a:cubicBezTo>
                  <a:cubicBezTo>
                    <a:pt x="390" y="156"/>
                    <a:pt x="390" y="156"/>
                    <a:pt x="390" y="156"/>
                  </a:cubicBezTo>
                  <a:cubicBezTo>
                    <a:pt x="390" y="157"/>
                    <a:pt x="391" y="159"/>
                    <a:pt x="391" y="162"/>
                  </a:cubicBezTo>
                  <a:cubicBezTo>
                    <a:pt x="391" y="163"/>
                    <a:pt x="391" y="164"/>
                    <a:pt x="392" y="165"/>
                  </a:cubicBezTo>
                  <a:cubicBezTo>
                    <a:pt x="392" y="167"/>
                    <a:pt x="392" y="169"/>
                    <a:pt x="392" y="170"/>
                  </a:cubicBezTo>
                  <a:cubicBezTo>
                    <a:pt x="393" y="172"/>
                    <a:pt x="393" y="173"/>
                    <a:pt x="392" y="174"/>
                  </a:cubicBezTo>
                  <a:cubicBezTo>
                    <a:pt x="392" y="176"/>
                    <a:pt x="391" y="177"/>
                    <a:pt x="390" y="178"/>
                  </a:cubicBezTo>
                  <a:cubicBezTo>
                    <a:pt x="389" y="178"/>
                    <a:pt x="389" y="178"/>
                    <a:pt x="388" y="178"/>
                  </a:cubicBezTo>
                  <a:cubicBezTo>
                    <a:pt x="384" y="179"/>
                    <a:pt x="382" y="177"/>
                    <a:pt x="380" y="173"/>
                  </a:cubicBezTo>
                  <a:cubicBezTo>
                    <a:pt x="379" y="174"/>
                    <a:pt x="378" y="175"/>
                    <a:pt x="377" y="176"/>
                  </a:cubicBezTo>
                  <a:cubicBezTo>
                    <a:pt x="373" y="179"/>
                    <a:pt x="373" y="179"/>
                    <a:pt x="373" y="179"/>
                  </a:cubicBezTo>
                  <a:cubicBezTo>
                    <a:pt x="370" y="182"/>
                    <a:pt x="369" y="183"/>
                    <a:pt x="369" y="184"/>
                  </a:cubicBezTo>
                  <a:cubicBezTo>
                    <a:pt x="369" y="184"/>
                    <a:pt x="368" y="184"/>
                    <a:pt x="369" y="185"/>
                  </a:cubicBezTo>
                  <a:cubicBezTo>
                    <a:pt x="368" y="185"/>
                    <a:pt x="368" y="185"/>
                    <a:pt x="368" y="185"/>
                  </a:cubicBezTo>
                  <a:lnTo>
                    <a:pt x="367" y="1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" name="íśḻíďe"/>
            <p:cNvSpPr/>
            <p:nvPr userDrawn="1"/>
          </p:nvSpPr>
          <p:spPr bwMode="auto">
            <a:xfrm>
              <a:off x="9809537" y="332649"/>
              <a:ext cx="223942" cy="274887"/>
            </a:xfrm>
            <a:custGeom>
              <a:avLst/>
              <a:gdLst>
                <a:gd name="T0" fmla="*/ 43 w 238"/>
                <a:gd name="T1" fmla="*/ 113 h 291"/>
                <a:gd name="T2" fmla="*/ 119 w 238"/>
                <a:gd name="T3" fmla="*/ 16 h 291"/>
                <a:gd name="T4" fmla="*/ 196 w 238"/>
                <a:gd name="T5" fmla="*/ 113 h 291"/>
                <a:gd name="T6" fmla="*/ 36 w 238"/>
                <a:gd name="T7" fmla="*/ 26 h 291"/>
                <a:gd name="T8" fmla="*/ 11 w 238"/>
                <a:gd name="T9" fmla="*/ 131 h 291"/>
                <a:gd name="T10" fmla="*/ 238 w 238"/>
                <a:gd name="T11" fmla="*/ 131 h 291"/>
                <a:gd name="T12" fmla="*/ 207 w 238"/>
                <a:gd name="T13" fmla="*/ 114 h 291"/>
                <a:gd name="T14" fmla="*/ 119 w 238"/>
                <a:gd name="T15" fmla="*/ 0 h 291"/>
                <a:gd name="T16" fmla="*/ 175 w 238"/>
                <a:gd name="T17" fmla="*/ 61 h 291"/>
                <a:gd name="T18" fmla="*/ 143 w 238"/>
                <a:gd name="T19" fmla="*/ 94 h 291"/>
                <a:gd name="T20" fmla="*/ 175 w 238"/>
                <a:gd name="T21" fmla="*/ 155 h 291"/>
                <a:gd name="T22" fmla="*/ 143 w 238"/>
                <a:gd name="T23" fmla="*/ 174 h 291"/>
                <a:gd name="T24" fmla="*/ 127 w 238"/>
                <a:gd name="T25" fmla="*/ 110 h 291"/>
                <a:gd name="T26" fmla="*/ 64 w 238"/>
                <a:gd name="T27" fmla="*/ 174 h 291"/>
                <a:gd name="T28" fmla="*/ 80 w 238"/>
                <a:gd name="T29" fmla="*/ 155 h 291"/>
                <a:gd name="T30" fmla="*/ 80 w 238"/>
                <a:gd name="T31" fmla="*/ 94 h 291"/>
                <a:gd name="T32" fmla="*/ 64 w 238"/>
                <a:gd name="T33" fmla="*/ 78 h 291"/>
                <a:gd name="T34" fmla="*/ 171 w 238"/>
                <a:gd name="T35" fmla="*/ 219 h 291"/>
                <a:gd name="T36" fmla="*/ 163 w 238"/>
                <a:gd name="T37" fmla="*/ 220 h 291"/>
                <a:gd name="T38" fmla="*/ 157 w 238"/>
                <a:gd name="T39" fmla="*/ 221 h 291"/>
                <a:gd name="T40" fmla="*/ 160 w 238"/>
                <a:gd name="T41" fmla="*/ 217 h 291"/>
                <a:gd name="T42" fmla="*/ 167 w 238"/>
                <a:gd name="T43" fmla="*/ 218 h 291"/>
                <a:gd name="T44" fmla="*/ 173 w 238"/>
                <a:gd name="T45" fmla="*/ 216 h 291"/>
                <a:gd name="T46" fmla="*/ 137 w 238"/>
                <a:gd name="T47" fmla="*/ 224 h 291"/>
                <a:gd name="T48" fmla="*/ 145 w 238"/>
                <a:gd name="T49" fmla="*/ 220 h 291"/>
                <a:gd name="T50" fmla="*/ 148 w 238"/>
                <a:gd name="T51" fmla="*/ 212 h 291"/>
                <a:gd name="T52" fmla="*/ 142 w 238"/>
                <a:gd name="T53" fmla="*/ 214 h 291"/>
                <a:gd name="T54" fmla="*/ 138 w 238"/>
                <a:gd name="T55" fmla="*/ 216 h 291"/>
                <a:gd name="T56" fmla="*/ 143 w 238"/>
                <a:gd name="T57" fmla="*/ 211 h 291"/>
                <a:gd name="T58" fmla="*/ 150 w 238"/>
                <a:gd name="T59" fmla="*/ 217 h 291"/>
                <a:gd name="T60" fmla="*/ 140 w 238"/>
                <a:gd name="T61" fmla="*/ 223 h 291"/>
                <a:gd name="T62" fmla="*/ 131 w 238"/>
                <a:gd name="T63" fmla="*/ 227 h 291"/>
                <a:gd name="T64" fmla="*/ 123 w 238"/>
                <a:gd name="T65" fmla="*/ 226 h 291"/>
                <a:gd name="T66" fmla="*/ 124 w 238"/>
                <a:gd name="T67" fmla="*/ 213 h 291"/>
                <a:gd name="T68" fmla="*/ 130 w 238"/>
                <a:gd name="T69" fmla="*/ 210 h 291"/>
                <a:gd name="T70" fmla="*/ 128 w 238"/>
                <a:gd name="T71" fmla="*/ 224 h 291"/>
                <a:gd name="T72" fmla="*/ 131 w 238"/>
                <a:gd name="T73" fmla="*/ 226 h 291"/>
                <a:gd name="T74" fmla="*/ 111 w 238"/>
                <a:gd name="T75" fmla="*/ 211 h 291"/>
                <a:gd name="T76" fmla="*/ 109 w 238"/>
                <a:gd name="T77" fmla="*/ 223 h 291"/>
                <a:gd name="T78" fmla="*/ 113 w 238"/>
                <a:gd name="T79" fmla="*/ 220 h 291"/>
                <a:gd name="T80" fmla="*/ 115 w 238"/>
                <a:gd name="T81" fmla="*/ 224 h 291"/>
                <a:gd name="T82" fmla="*/ 102 w 238"/>
                <a:gd name="T83" fmla="*/ 231 h 291"/>
                <a:gd name="T84" fmla="*/ 110 w 238"/>
                <a:gd name="T85" fmla="*/ 224 h 291"/>
                <a:gd name="T86" fmla="*/ 106 w 238"/>
                <a:gd name="T87" fmla="*/ 212 h 291"/>
                <a:gd name="T88" fmla="*/ 96 w 238"/>
                <a:gd name="T89" fmla="*/ 227 h 291"/>
                <a:gd name="T90" fmla="*/ 89 w 238"/>
                <a:gd name="T91" fmla="*/ 226 h 291"/>
                <a:gd name="T92" fmla="*/ 89 w 238"/>
                <a:gd name="T93" fmla="*/ 213 h 291"/>
                <a:gd name="T94" fmla="*/ 96 w 238"/>
                <a:gd name="T95" fmla="*/ 210 h 291"/>
                <a:gd name="T96" fmla="*/ 93 w 238"/>
                <a:gd name="T97" fmla="*/ 224 h 291"/>
                <a:gd name="T98" fmla="*/ 97 w 238"/>
                <a:gd name="T99" fmla="*/ 226 h 291"/>
                <a:gd name="T100" fmla="*/ 81 w 238"/>
                <a:gd name="T101" fmla="*/ 219 h 291"/>
                <a:gd name="T102" fmla="*/ 73 w 238"/>
                <a:gd name="T103" fmla="*/ 220 h 291"/>
                <a:gd name="T104" fmla="*/ 67 w 238"/>
                <a:gd name="T105" fmla="*/ 221 h 291"/>
                <a:gd name="T106" fmla="*/ 70 w 238"/>
                <a:gd name="T107" fmla="*/ 217 h 291"/>
                <a:gd name="T108" fmla="*/ 77 w 238"/>
                <a:gd name="T109" fmla="*/ 218 h 291"/>
                <a:gd name="T110" fmla="*/ 83 w 238"/>
                <a:gd name="T111" fmla="*/ 216 h 291"/>
                <a:gd name="T112" fmla="*/ 22 w 238"/>
                <a:gd name="T113" fmla="*/ 151 h 291"/>
                <a:gd name="T114" fmla="*/ 185 w 238"/>
                <a:gd name="T115" fmla="*/ 114 h 291"/>
                <a:gd name="T116" fmla="*/ 119 w 238"/>
                <a:gd name="T117" fmla="*/ 2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38" h="291">
                  <a:moveTo>
                    <a:pt x="119" y="279"/>
                  </a:moveTo>
                  <a:cubicBezTo>
                    <a:pt x="59" y="256"/>
                    <a:pt x="16" y="206"/>
                    <a:pt x="11" y="142"/>
                  </a:cubicBezTo>
                  <a:cubicBezTo>
                    <a:pt x="12" y="142"/>
                    <a:pt x="13" y="142"/>
                    <a:pt x="14" y="142"/>
                  </a:cubicBezTo>
                  <a:cubicBezTo>
                    <a:pt x="30" y="142"/>
                    <a:pt x="43" y="129"/>
                    <a:pt x="43" y="113"/>
                  </a:cubicBezTo>
                  <a:cubicBezTo>
                    <a:pt x="43" y="99"/>
                    <a:pt x="31" y="87"/>
                    <a:pt x="17" y="85"/>
                  </a:cubicBezTo>
                  <a:cubicBezTo>
                    <a:pt x="23" y="65"/>
                    <a:pt x="33" y="47"/>
                    <a:pt x="45" y="29"/>
                  </a:cubicBezTo>
                  <a:cubicBezTo>
                    <a:pt x="58" y="36"/>
                    <a:pt x="79" y="38"/>
                    <a:pt x="97" y="30"/>
                  </a:cubicBezTo>
                  <a:cubicBezTo>
                    <a:pt x="106" y="27"/>
                    <a:pt x="113" y="22"/>
                    <a:pt x="119" y="16"/>
                  </a:cubicBezTo>
                  <a:cubicBezTo>
                    <a:pt x="125" y="22"/>
                    <a:pt x="133" y="27"/>
                    <a:pt x="141" y="30"/>
                  </a:cubicBezTo>
                  <a:cubicBezTo>
                    <a:pt x="160" y="38"/>
                    <a:pt x="181" y="36"/>
                    <a:pt x="194" y="29"/>
                  </a:cubicBezTo>
                  <a:cubicBezTo>
                    <a:pt x="205" y="47"/>
                    <a:pt x="215" y="65"/>
                    <a:pt x="221" y="85"/>
                  </a:cubicBezTo>
                  <a:cubicBezTo>
                    <a:pt x="208" y="87"/>
                    <a:pt x="196" y="99"/>
                    <a:pt x="196" y="113"/>
                  </a:cubicBezTo>
                  <a:cubicBezTo>
                    <a:pt x="196" y="129"/>
                    <a:pt x="209" y="142"/>
                    <a:pt x="225" y="142"/>
                  </a:cubicBezTo>
                  <a:cubicBezTo>
                    <a:pt x="226" y="142"/>
                    <a:pt x="227" y="142"/>
                    <a:pt x="228" y="142"/>
                  </a:cubicBezTo>
                  <a:cubicBezTo>
                    <a:pt x="223" y="206"/>
                    <a:pt x="180" y="256"/>
                    <a:pt x="119" y="279"/>
                  </a:cubicBezTo>
                  <a:moveTo>
                    <a:pt x="36" y="26"/>
                  </a:moveTo>
                  <a:cubicBezTo>
                    <a:pt x="22" y="46"/>
                    <a:pt x="11" y="73"/>
                    <a:pt x="5" y="98"/>
                  </a:cubicBezTo>
                  <a:cubicBezTo>
                    <a:pt x="17" y="93"/>
                    <a:pt x="32" y="101"/>
                    <a:pt x="32" y="114"/>
                  </a:cubicBezTo>
                  <a:cubicBezTo>
                    <a:pt x="32" y="124"/>
                    <a:pt x="24" y="132"/>
                    <a:pt x="13" y="132"/>
                  </a:cubicBezTo>
                  <a:cubicBezTo>
                    <a:pt x="12" y="132"/>
                    <a:pt x="11" y="131"/>
                    <a:pt x="11" y="131"/>
                  </a:cubicBezTo>
                  <a:cubicBezTo>
                    <a:pt x="7" y="131"/>
                    <a:pt x="3" y="129"/>
                    <a:pt x="1" y="127"/>
                  </a:cubicBezTo>
                  <a:cubicBezTo>
                    <a:pt x="1" y="128"/>
                    <a:pt x="0" y="129"/>
                    <a:pt x="0" y="131"/>
                  </a:cubicBezTo>
                  <a:cubicBezTo>
                    <a:pt x="1" y="204"/>
                    <a:pt x="52" y="266"/>
                    <a:pt x="119" y="291"/>
                  </a:cubicBezTo>
                  <a:cubicBezTo>
                    <a:pt x="187" y="267"/>
                    <a:pt x="238" y="203"/>
                    <a:pt x="238" y="131"/>
                  </a:cubicBezTo>
                  <a:cubicBezTo>
                    <a:pt x="238" y="129"/>
                    <a:pt x="238" y="128"/>
                    <a:pt x="238" y="127"/>
                  </a:cubicBezTo>
                  <a:cubicBezTo>
                    <a:pt x="235" y="129"/>
                    <a:pt x="232" y="131"/>
                    <a:pt x="228" y="131"/>
                  </a:cubicBezTo>
                  <a:cubicBezTo>
                    <a:pt x="227" y="131"/>
                    <a:pt x="227" y="132"/>
                    <a:pt x="226" y="132"/>
                  </a:cubicBezTo>
                  <a:cubicBezTo>
                    <a:pt x="215" y="132"/>
                    <a:pt x="207" y="124"/>
                    <a:pt x="207" y="114"/>
                  </a:cubicBezTo>
                  <a:cubicBezTo>
                    <a:pt x="207" y="101"/>
                    <a:pt x="222" y="93"/>
                    <a:pt x="234" y="98"/>
                  </a:cubicBezTo>
                  <a:cubicBezTo>
                    <a:pt x="228" y="73"/>
                    <a:pt x="217" y="46"/>
                    <a:pt x="203" y="26"/>
                  </a:cubicBezTo>
                  <a:cubicBezTo>
                    <a:pt x="200" y="23"/>
                    <a:pt x="198" y="19"/>
                    <a:pt x="196" y="16"/>
                  </a:cubicBezTo>
                  <a:cubicBezTo>
                    <a:pt x="175" y="40"/>
                    <a:pt x="134" y="22"/>
                    <a:pt x="119" y="0"/>
                  </a:cubicBezTo>
                  <a:cubicBezTo>
                    <a:pt x="104" y="21"/>
                    <a:pt x="65" y="41"/>
                    <a:pt x="43" y="16"/>
                  </a:cubicBezTo>
                  <a:cubicBezTo>
                    <a:pt x="41" y="19"/>
                    <a:pt x="38" y="23"/>
                    <a:pt x="36" y="26"/>
                  </a:cubicBezTo>
                  <a:close/>
                  <a:moveTo>
                    <a:pt x="64" y="61"/>
                  </a:moveTo>
                  <a:cubicBezTo>
                    <a:pt x="175" y="61"/>
                    <a:pt x="175" y="61"/>
                    <a:pt x="175" y="61"/>
                  </a:cubicBezTo>
                  <a:cubicBezTo>
                    <a:pt x="175" y="78"/>
                    <a:pt x="175" y="78"/>
                    <a:pt x="175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94"/>
                    <a:pt x="127" y="94"/>
                    <a:pt x="127" y="94"/>
                  </a:cubicBezTo>
                  <a:cubicBezTo>
                    <a:pt x="143" y="94"/>
                    <a:pt x="143" y="94"/>
                    <a:pt x="143" y="94"/>
                  </a:cubicBezTo>
                  <a:cubicBezTo>
                    <a:pt x="159" y="94"/>
                    <a:pt x="159" y="94"/>
                    <a:pt x="159" y="94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5" y="110"/>
                    <a:pt x="175" y="110"/>
                    <a:pt x="175" y="110"/>
                  </a:cubicBezTo>
                  <a:cubicBezTo>
                    <a:pt x="175" y="155"/>
                    <a:pt x="175" y="155"/>
                    <a:pt x="175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3" y="174"/>
                    <a:pt x="143" y="174"/>
                    <a:pt x="143" y="174"/>
                  </a:cubicBezTo>
                  <a:cubicBezTo>
                    <a:pt x="175" y="174"/>
                    <a:pt x="175" y="174"/>
                    <a:pt x="175" y="174"/>
                  </a:cubicBezTo>
                  <a:cubicBezTo>
                    <a:pt x="175" y="190"/>
                    <a:pt x="175" y="190"/>
                    <a:pt x="175" y="190"/>
                  </a:cubicBezTo>
                  <a:cubicBezTo>
                    <a:pt x="127" y="190"/>
                    <a:pt x="127" y="190"/>
                    <a:pt x="127" y="190"/>
                  </a:cubicBezTo>
                  <a:cubicBezTo>
                    <a:pt x="127" y="110"/>
                    <a:pt x="127" y="110"/>
                    <a:pt x="127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64" y="190"/>
                    <a:pt x="64" y="190"/>
                    <a:pt x="64" y="190"/>
                  </a:cubicBezTo>
                  <a:cubicBezTo>
                    <a:pt x="64" y="174"/>
                    <a:pt x="64" y="174"/>
                    <a:pt x="64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0" y="155"/>
                    <a:pt x="80" y="155"/>
                    <a:pt x="80" y="155"/>
                  </a:cubicBezTo>
                  <a:cubicBezTo>
                    <a:pt x="64" y="155"/>
                    <a:pt x="64" y="155"/>
                    <a:pt x="64" y="155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94"/>
                    <a:pt x="64" y="94"/>
                    <a:pt x="64" y="94"/>
                  </a:cubicBezTo>
                  <a:cubicBezTo>
                    <a:pt x="80" y="94"/>
                    <a:pt x="80" y="94"/>
                    <a:pt x="80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64" y="78"/>
                    <a:pt x="64" y="78"/>
                    <a:pt x="64" y="78"/>
                  </a:cubicBezTo>
                  <a:lnTo>
                    <a:pt x="64" y="61"/>
                  </a:lnTo>
                  <a:close/>
                  <a:moveTo>
                    <a:pt x="173" y="216"/>
                  </a:moveTo>
                  <a:cubicBezTo>
                    <a:pt x="173" y="217"/>
                    <a:pt x="172" y="217"/>
                    <a:pt x="172" y="218"/>
                  </a:cubicBezTo>
                  <a:cubicBezTo>
                    <a:pt x="172" y="218"/>
                    <a:pt x="171" y="219"/>
                    <a:pt x="171" y="219"/>
                  </a:cubicBezTo>
                  <a:cubicBezTo>
                    <a:pt x="170" y="220"/>
                    <a:pt x="169" y="220"/>
                    <a:pt x="169" y="220"/>
                  </a:cubicBezTo>
                  <a:cubicBezTo>
                    <a:pt x="168" y="221"/>
                    <a:pt x="167" y="221"/>
                    <a:pt x="167" y="221"/>
                  </a:cubicBezTo>
                  <a:cubicBezTo>
                    <a:pt x="166" y="221"/>
                    <a:pt x="165" y="221"/>
                    <a:pt x="165" y="220"/>
                  </a:cubicBezTo>
                  <a:cubicBezTo>
                    <a:pt x="164" y="220"/>
                    <a:pt x="164" y="220"/>
                    <a:pt x="163" y="220"/>
                  </a:cubicBezTo>
                  <a:cubicBezTo>
                    <a:pt x="163" y="219"/>
                    <a:pt x="162" y="219"/>
                    <a:pt x="162" y="219"/>
                  </a:cubicBezTo>
                  <a:cubicBezTo>
                    <a:pt x="161" y="219"/>
                    <a:pt x="161" y="219"/>
                    <a:pt x="160" y="219"/>
                  </a:cubicBezTo>
                  <a:cubicBezTo>
                    <a:pt x="160" y="219"/>
                    <a:pt x="159" y="219"/>
                    <a:pt x="159" y="219"/>
                  </a:cubicBezTo>
                  <a:cubicBezTo>
                    <a:pt x="158" y="220"/>
                    <a:pt x="157" y="221"/>
                    <a:pt x="157" y="221"/>
                  </a:cubicBezTo>
                  <a:cubicBezTo>
                    <a:pt x="156" y="221"/>
                    <a:pt x="156" y="221"/>
                    <a:pt x="156" y="221"/>
                  </a:cubicBezTo>
                  <a:cubicBezTo>
                    <a:pt x="156" y="220"/>
                    <a:pt x="156" y="220"/>
                    <a:pt x="157" y="219"/>
                  </a:cubicBezTo>
                  <a:cubicBezTo>
                    <a:pt x="157" y="219"/>
                    <a:pt x="158" y="218"/>
                    <a:pt x="158" y="218"/>
                  </a:cubicBezTo>
                  <a:cubicBezTo>
                    <a:pt x="159" y="218"/>
                    <a:pt x="159" y="217"/>
                    <a:pt x="160" y="217"/>
                  </a:cubicBezTo>
                  <a:cubicBezTo>
                    <a:pt x="161" y="217"/>
                    <a:pt x="161" y="216"/>
                    <a:pt x="162" y="216"/>
                  </a:cubicBezTo>
                  <a:cubicBezTo>
                    <a:pt x="163" y="216"/>
                    <a:pt x="163" y="216"/>
                    <a:pt x="164" y="217"/>
                  </a:cubicBezTo>
                  <a:cubicBezTo>
                    <a:pt x="165" y="217"/>
                    <a:pt x="165" y="217"/>
                    <a:pt x="166" y="217"/>
                  </a:cubicBezTo>
                  <a:cubicBezTo>
                    <a:pt x="166" y="218"/>
                    <a:pt x="166" y="218"/>
                    <a:pt x="167" y="218"/>
                  </a:cubicBezTo>
                  <a:cubicBezTo>
                    <a:pt x="167" y="218"/>
                    <a:pt x="168" y="218"/>
                    <a:pt x="168" y="218"/>
                  </a:cubicBezTo>
                  <a:cubicBezTo>
                    <a:pt x="169" y="218"/>
                    <a:pt x="170" y="218"/>
                    <a:pt x="170" y="218"/>
                  </a:cubicBezTo>
                  <a:cubicBezTo>
                    <a:pt x="171" y="217"/>
                    <a:pt x="171" y="217"/>
                    <a:pt x="172" y="216"/>
                  </a:cubicBezTo>
                  <a:lnTo>
                    <a:pt x="173" y="216"/>
                  </a:lnTo>
                  <a:close/>
                  <a:moveTo>
                    <a:pt x="149" y="227"/>
                  </a:moveTo>
                  <a:cubicBezTo>
                    <a:pt x="135" y="227"/>
                    <a:pt x="135" y="227"/>
                    <a:pt x="135" y="227"/>
                  </a:cubicBezTo>
                  <a:cubicBezTo>
                    <a:pt x="135" y="225"/>
                    <a:pt x="135" y="225"/>
                    <a:pt x="135" y="225"/>
                  </a:cubicBezTo>
                  <a:cubicBezTo>
                    <a:pt x="136" y="225"/>
                    <a:pt x="136" y="224"/>
                    <a:pt x="137" y="224"/>
                  </a:cubicBezTo>
                  <a:cubicBezTo>
                    <a:pt x="137" y="224"/>
                    <a:pt x="138" y="223"/>
                    <a:pt x="139" y="223"/>
                  </a:cubicBezTo>
                  <a:cubicBezTo>
                    <a:pt x="139" y="222"/>
                    <a:pt x="140" y="222"/>
                    <a:pt x="140" y="222"/>
                  </a:cubicBezTo>
                  <a:cubicBezTo>
                    <a:pt x="141" y="222"/>
                    <a:pt x="142" y="221"/>
                    <a:pt x="143" y="221"/>
                  </a:cubicBezTo>
                  <a:cubicBezTo>
                    <a:pt x="144" y="220"/>
                    <a:pt x="144" y="220"/>
                    <a:pt x="145" y="220"/>
                  </a:cubicBezTo>
                  <a:cubicBezTo>
                    <a:pt x="145" y="219"/>
                    <a:pt x="146" y="219"/>
                    <a:pt x="146" y="218"/>
                  </a:cubicBezTo>
                  <a:cubicBezTo>
                    <a:pt x="147" y="218"/>
                    <a:pt x="147" y="218"/>
                    <a:pt x="147" y="217"/>
                  </a:cubicBezTo>
                  <a:cubicBezTo>
                    <a:pt x="147" y="217"/>
                    <a:pt x="148" y="216"/>
                    <a:pt x="148" y="215"/>
                  </a:cubicBezTo>
                  <a:cubicBezTo>
                    <a:pt x="148" y="214"/>
                    <a:pt x="148" y="213"/>
                    <a:pt x="148" y="212"/>
                  </a:cubicBezTo>
                  <a:cubicBezTo>
                    <a:pt x="147" y="212"/>
                    <a:pt x="146" y="211"/>
                    <a:pt x="145" y="211"/>
                  </a:cubicBezTo>
                  <a:cubicBezTo>
                    <a:pt x="145" y="211"/>
                    <a:pt x="144" y="212"/>
                    <a:pt x="143" y="212"/>
                  </a:cubicBezTo>
                  <a:cubicBezTo>
                    <a:pt x="143" y="212"/>
                    <a:pt x="142" y="213"/>
                    <a:pt x="142" y="213"/>
                  </a:cubicBezTo>
                  <a:cubicBezTo>
                    <a:pt x="142" y="213"/>
                    <a:pt x="142" y="214"/>
                    <a:pt x="142" y="214"/>
                  </a:cubicBezTo>
                  <a:cubicBezTo>
                    <a:pt x="142" y="215"/>
                    <a:pt x="141" y="215"/>
                    <a:pt x="141" y="215"/>
                  </a:cubicBezTo>
                  <a:cubicBezTo>
                    <a:pt x="141" y="216"/>
                    <a:pt x="141" y="216"/>
                    <a:pt x="141" y="216"/>
                  </a:cubicBezTo>
                  <a:cubicBezTo>
                    <a:pt x="140" y="217"/>
                    <a:pt x="140" y="217"/>
                    <a:pt x="139" y="217"/>
                  </a:cubicBezTo>
                  <a:cubicBezTo>
                    <a:pt x="139" y="217"/>
                    <a:pt x="138" y="217"/>
                    <a:pt x="138" y="216"/>
                  </a:cubicBezTo>
                  <a:cubicBezTo>
                    <a:pt x="138" y="216"/>
                    <a:pt x="138" y="216"/>
                    <a:pt x="138" y="215"/>
                  </a:cubicBezTo>
                  <a:cubicBezTo>
                    <a:pt x="138" y="214"/>
                    <a:pt x="138" y="214"/>
                    <a:pt x="139" y="213"/>
                  </a:cubicBezTo>
                  <a:cubicBezTo>
                    <a:pt x="139" y="213"/>
                    <a:pt x="140" y="212"/>
                    <a:pt x="141" y="212"/>
                  </a:cubicBezTo>
                  <a:cubicBezTo>
                    <a:pt x="141" y="211"/>
                    <a:pt x="142" y="211"/>
                    <a:pt x="143" y="211"/>
                  </a:cubicBezTo>
                  <a:cubicBezTo>
                    <a:pt x="144" y="210"/>
                    <a:pt x="145" y="210"/>
                    <a:pt x="146" y="210"/>
                  </a:cubicBezTo>
                  <a:cubicBezTo>
                    <a:pt x="148" y="210"/>
                    <a:pt x="149" y="211"/>
                    <a:pt x="150" y="212"/>
                  </a:cubicBezTo>
                  <a:cubicBezTo>
                    <a:pt x="151" y="213"/>
                    <a:pt x="152" y="214"/>
                    <a:pt x="151" y="215"/>
                  </a:cubicBezTo>
                  <a:cubicBezTo>
                    <a:pt x="151" y="216"/>
                    <a:pt x="151" y="217"/>
                    <a:pt x="150" y="217"/>
                  </a:cubicBezTo>
                  <a:cubicBezTo>
                    <a:pt x="150" y="218"/>
                    <a:pt x="150" y="219"/>
                    <a:pt x="149" y="219"/>
                  </a:cubicBezTo>
                  <a:cubicBezTo>
                    <a:pt x="148" y="220"/>
                    <a:pt x="148" y="220"/>
                    <a:pt x="147" y="220"/>
                  </a:cubicBezTo>
                  <a:cubicBezTo>
                    <a:pt x="146" y="221"/>
                    <a:pt x="145" y="221"/>
                    <a:pt x="143" y="222"/>
                  </a:cubicBezTo>
                  <a:cubicBezTo>
                    <a:pt x="142" y="222"/>
                    <a:pt x="141" y="223"/>
                    <a:pt x="140" y="223"/>
                  </a:cubicBezTo>
                  <a:cubicBezTo>
                    <a:pt x="139" y="224"/>
                    <a:pt x="139" y="224"/>
                    <a:pt x="138" y="224"/>
                  </a:cubicBezTo>
                  <a:cubicBezTo>
                    <a:pt x="150" y="224"/>
                    <a:pt x="150" y="224"/>
                    <a:pt x="150" y="224"/>
                  </a:cubicBezTo>
                  <a:lnTo>
                    <a:pt x="149" y="227"/>
                  </a:lnTo>
                  <a:close/>
                  <a:moveTo>
                    <a:pt x="131" y="227"/>
                  </a:moveTo>
                  <a:cubicBezTo>
                    <a:pt x="120" y="227"/>
                    <a:pt x="120" y="227"/>
                    <a:pt x="120" y="227"/>
                  </a:cubicBezTo>
                  <a:cubicBezTo>
                    <a:pt x="120" y="226"/>
                    <a:pt x="120" y="226"/>
                    <a:pt x="120" y="226"/>
                  </a:cubicBezTo>
                  <a:cubicBezTo>
                    <a:pt x="121" y="226"/>
                    <a:pt x="121" y="226"/>
                    <a:pt x="122" y="226"/>
                  </a:cubicBezTo>
                  <a:cubicBezTo>
                    <a:pt x="123" y="226"/>
                    <a:pt x="123" y="226"/>
                    <a:pt x="123" y="226"/>
                  </a:cubicBezTo>
                  <a:cubicBezTo>
                    <a:pt x="124" y="226"/>
                    <a:pt x="124" y="225"/>
                    <a:pt x="124" y="225"/>
                  </a:cubicBezTo>
                  <a:cubicBezTo>
                    <a:pt x="124" y="225"/>
                    <a:pt x="125" y="225"/>
                    <a:pt x="125" y="224"/>
                  </a:cubicBezTo>
                  <a:cubicBezTo>
                    <a:pt x="127" y="213"/>
                    <a:pt x="127" y="213"/>
                    <a:pt x="127" y="213"/>
                  </a:cubicBezTo>
                  <a:cubicBezTo>
                    <a:pt x="124" y="213"/>
                    <a:pt x="124" y="213"/>
                    <a:pt x="124" y="213"/>
                  </a:cubicBezTo>
                  <a:cubicBezTo>
                    <a:pt x="124" y="212"/>
                    <a:pt x="124" y="212"/>
                    <a:pt x="124" y="212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6" y="212"/>
                    <a:pt x="127" y="212"/>
                    <a:pt x="128" y="212"/>
                  </a:cubicBezTo>
                  <a:cubicBezTo>
                    <a:pt x="129" y="211"/>
                    <a:pt x="130" y="211"/>
                    <a:pt x="130" y="210"/>
                  </a:cubicBezTo>
                  <a:cubicBezTo>
                    <a:pt x="131" y="210"/>
                    <a:pt x="131" y="210"/>
                    <a:pt x="131" y="210"/>
                  </a:cubicBezTo>
                  <a:cubicBezTo>
                    <a:pt x="131" y="211"/>
                    <a:pt x="131" y="212"/>
                    <a:pt x="131" y="213"/>
                  </a:cubicBezTo>
                  <a:cubicBezTo>
                    <a:pt x="130" y="213"/>
                    <a:pt x="130" y="214"/>
                    <a:pt x="130" y="215"/>
                  </a:cubicBezTo>
                  <a:cubicBezTo>
                    <a:pt x="128" y="224"/>
                    <a:pt x="128" y="224"/>
                    <a:pt x="128" y="224"/>
                  </a:cubicBezTo>
                  <a:cubicBezTo>
                    <a:pt x="128" y="224"/>
                    <a:pt x="128" y="225"/>
                    <a:pt x="128" y="225"/>
                  </a:cubicBezTo>
                  <a:cubicBezTo>
                    <a:pt x="128" y="225"/>
                    <a:pt x="128" y="225"/>
                    <a:pt x="128" y="226"/>
                  </a:cubicBezTo>
                  <a:cubicBezTo>
                    <a:pt x="128" y="226"/>
                    <a:pt x="129" y="226"/>
                    <a:pt x="129" y="226"/>
                  </a:cubicBezTo>
                  <a:cubicBezTo>
                    <a:pt x="130" y="226"/>
                    <a:pt x="130" y="226"/>
                    <a:pt x="131" y="226"/>
                  </a:cubicBezTo>
                  <a:lnTo>
                    <a:pt x="131" y="227"/>
                  </a:lnTo>
                  <a:close/>
                  <a:moveTo>
                    <a:pt x="114" y="219"/>
                  </a:moveTo>
                  <a:cubicBezTo>
                    <a:pt x="114" y="217"/>
                    <a:pt x="114" y="215"/>
                    <a:pt x="114" y="213"/>
                  </a:cubicBezTo>
                  <a:cubicBezTo>
                    <a:pt x="114" y="212"/>
                    <a:pt x="113" y="211"/>
                    <a:pt x="111" y="211"/>
                  </a:cubicBezTo>
                  <a:cubicBezTo>
                    <a:pt x="110" y="211"/>
                    <a:pt x="109" y="212"/>
                    <a:pt x="108" y="213"/>
                  </a:cubicBezTo>
                  <a:cubicBezTo>
                    <a:pt x="107" y="214"/>
                    <a:pt x="106" y="215"/>
                    <a:pt x="106" y="217"/>
                  </a:cubicBezTo>
                  <a:cubicBezTo>
                    <a:pt x="105" y="219"/>
                    <a:pt x="106" y="220"/>
                    <a:pt x="106" y="221"/>
                  </a:cubicBezTo>
                  <a:cubicBezTo>
                    <a:pt x="107" y="222"/>
                    <a:pt x="107" y="223"/>
                    <a:pt x="109" y="223"/>
                  </a:cubicBezTo>
                  <a:cubicBezTo>
                    <a:pt x="110" y="223"/>
                    <a:pt x="110" y="223"/>
                    <a:pt x="111" y="222"/>
                  </a:cubicBezTo>
                  <a:cubicBezTo>
                    <a:pt x="112" y="222"/>
                    <a:pt x="112" y="222"/>
                    <a:pt x="113" y="221"/>
                  </a:cubicBezTo>
                  <a:cubicBezTo>
                    <a:pt x="113" y="221"/>
                    <a:pt x="113" y="221"/>
                    <a:pt x="113" y="221"/>
                  </a:cubicBezTo>
                  <a:cubicBezTo>
                    <a:pt x="113" y="221"/>
                    <a:pt x="113" y="220"/>
                    <a:pt x="113" y="220"/>
                  </a:cubicBezTo>
                  <a:cubicBezTo>
                    <a:pt x="114" y="220"/>
                    <a:pt x="114" y="220"/>
                    <a:pt x="114" y="220"/>
                  </a:cubicBezTo>
                  <a:cubicBezTo>
                    <a:pt x="114" y="219"/>
                    <a:pt x="114" y="219"/>
                    <a:pt x="114" y="219"/>
                  </a:cubicBezTo>
                  <a:close/>
                  <a:moveTo>
                    <a:pt x="117" y="219"/>
                  </a:moveTo>
                  <a:cubicBezTo>
                    <a:pt x="117" y="221"/>
                    <a:pt x="116" y="223"/>
                    <a:pt x="115" y="224"/>
                  </a:cubicBezTo>
                  <a:cubicBezTo>
                    <a:pt x="114" y="226"/>
                    <a:pt x="113" y="227"/>
                    <a:pt x="111" y="228"/>
                  </a:cubicBezTo>
                  <a:cubicBezTo>
                    <a:pt x="110" y="230"/>
                    <a:pt x="109" y="231"/>
                    <a:pt x="107" y="231"/>
                  </a:cubicBezTo>
                  <a:cubicBezTo>
                    <a:pt x="105" y="232"/>
                    <a:pt x="103" y="233"/>
                    <a:pt x="102" y="233"/>
                  </a:cubicBezTo>
                  <a:cubicBezTo>
                    <a:pt x="102" y="231"/>
                    <a:pt x="102" y="231"/>
                    <a:pt x="102" y="231"/>
                  </a:cubicBezTo>
                  <a:cubicBezTo>
                    <a:pt x="103" y="231"/>
                    <a:pt x="103" y="231"/>
                    <a:pt x="103" y="231"/>
                  </a:cubicBezTo>
                  <a:cubicBezTo>
                    <a:pt x="105" y="231"/>
                    <a:pt x="107" y="229"/>
                    <a:pt x="109" y="228"/>
                  </a:cubicBezTo>
                  <a:cubicBezTo>
                    <a:pt x="111" y="227"/>
                    <a:pt x="112" y="225"/>
                    <a:pt x="113" y="223"/>
                  </a:cubicBezTo>
                  <a:cubicBezTo>
                    <a:pt x="112" y="223"/>
                    <a:pt x="111" y="224"/>
                    <a:pt x="110" y="224"/>
                  </a:cubicBezTo>
                  <a:cubicBezTo>
                    <a:pt x="109" y="224"/>
                    <a:pt x="108" y="225"/>
                    <a:pt x="107" y="225"/>
                  </a:cubicBezTo>
                  <a:cubicBezTo>
                    <a:pt x="105" y="225"/>
                    <a:pt x="104" y="224"/>
                    <a:pt x="103" y="223"/>
                  </a:cubicBezTo>
                  <a:cubicBezTo>
                    <a:pt x="102" y="221"/>
                    <a:pt x="102" y="220"/>
                    <a:pt x="102" y="218"/>
                  </a:cubicBezTo>
                  <a:cubicBezTo>
                    <a:pt x="103" y="216"/>
                    <a:pt x="104" y="214"/>
                    <a:pt x="106" y="212"/>
                  </a:cubicBezTo>
                  <a:cubicBezTo>
                    <a:pt x="108" y="211"/>
                    <a:pt x="110" y="210"/>
                    <a:pt x="112" y="210"/>
                  </a:cubicBezTo>
                  <a:cubicBezTo>
                    <a:pt x="114" y="210"/>
                    <a:pt x="116" y="211"/>
                    <a:pt x="117" y="213"/>
                  </a:cubicBezTo>
                  <a:cubicBezTo>
                    <a:pt x="118" y="214"/>
                    <a:pt x="118" y="216"/>
                    <a:pt x="117" y="219"/>
                  </a:cubicBezTo>
                  <a:close/>
                  <a:moveTo>
                    <a:pt x="96" y="227"/>
                  </a:moveTo>
                  <a:cubicBezTo>
                    <a:pt x="86" y="227"/>
                    <a:pt x="86" y="227"/>
                    <a:pt x="86" y="227"/>
                  </a:cubicBezTo>
                  <a:cubicBezTo>
                    <a:pt x="86" y="226"/>
                    <a:pt x="86" y="226"/>
                    <a:pt x="86" y="226"/>
                  </a:cubicBezTo>
                  <a:cubicBezTo>
                    <a:pt x="87" y="226"/>
                    <a:pt x="87" y="226"/>
                    <a:pt x="88" y="226"/>
                  </a:cubicBezTo>
                  <a:cubicBezTo>
                    <a:pt x="88" y="226"/>
                    <a:pt x="89" y="226"/>
                    <a:pt x="89" y="226"/>
                  </a:cubicBezTo>
                  <a:cubicBezTo>
                    <a:pt x="89" y="226"/>
                    <a:pt x="90" y="225"/>
                    <a:pt x="90" y="225"/>
                  </a:cubicBezTo>
                  <a:cubicBezTo>
                    <a:pt x="90" y="225"/>
                    <a:pt x="90" y="225"/>
                    <a:pt x="90" y="224"/>
                  </a:cubicBezTo>
                  <a:cubicBezTo>
                    <a:pt x="93" y="213"/>
                    <a:pt x="93" y="213"/>
                    <a:pt x="93" y="213"/>
                  </a:cubicBezTo>
                  <a:cubicBezTo>
                    <a:pt x="89" y="213"/>
                    <a:pt x="89" y="213"/>
                    <a:pt x="89" y="213"/>
                  </a:cubicBezTo>
                  <a:cubicBezTo>
                    <a:pt x="90" y="212"/>
                    <a:pt x="90" y="212"/>
                    <a:pt x="90" y="212"/>
                  </a:cubicBezTo>
                  <a:cubicBezTo>
                    <a:pt x="90" y="212"/>
                    <a:pt x="90" y="212"/>
                    <a:pt x="90" y="212"/>
                  </a:cubicBezTo>
                  <a:cubicBezTo>
                    <a:pt x="92" y="212"/>
                    <a:pt x="93" y="212"/>
                    <a:pt x="94" y="212"/>
                  </a:cubicBezTo>
                  <a:cubicBezTo>
                    <a:pt x="95" y="211"/>
                    <a:pt x="95" y="211"/>
                    <a:pt x="96" y="210"/>
                  </a:cubicBezTo>
                  <a:cubicBezTo>
                    <a:pt x="97" y="210"/>
                    <a:pt x="97" y="210"/>
                    <a:pt x="97" y="210"/>
                  </a:cubicBezTo>
                  <a:cubicBezTo>
                    <a:pt x="97" y="211"/>
                    <a:pt x="97" y="212"/>
                    <a:pt x="96" y="213"/>
                  </a:cubicBezTo>
                  <a:cubicBezTo>
                    <a:pt x="96" y="213"/>
                    <a:pt x="96" y="214"/>
                    <a:pt x="96" y="215"/>
                  </a:cubicBezTo>
                  <a:cubicBezTo>
                    <a:pt x="93" y="224"/>
                    <a:pt x="93" y="224"/>
                    <a:pt x="93" y="224"/>
                  </a:cubicBezTo>
                  <a:cubicBezTo>
                    <a:pt x="93" y="224"/>
                    <a:pt x="93" y="225"/>
                    <a:pt x="93" y="225"/>
                  </a:cubicBezTo>
                  <a:cubicBezTo>
                    <a:pt x="94" y="225"/>
                    <a:pt x="94" y="225"/>
                    <a:pt x="94" y="226"/>
                  </a:cubicBezTo>
                  <a:cubicBezTo>
                    <a:pt x="94" y="226"/>
                    <a:pt x="95" y="226"/>
                    <a:pt x="95" y="226"/>
                  </a:cubicBezTo>
                  <a:cubicBezTo>
                    <a:pt x="96" y="226"/>
                    <a:pt x="96" y="226"/>
                    <a:pt x="97" y="226"/>
                  </a:cubicBezTo>
                  <a:lnTo>
                    <a:pt x="96" y="227"/>
                  </a:lnTo>
                  <a:close/>
                  <a:moveTo>
                    <a:pt x="83" y="216"/>
                  </a:moveTo>
                  <a:cubicBezTo>
                    <a:pt x="83" y="217"/>
                    <a:pt x="82" y="217"/>
                    <a:pt x="82" y="218"/>
                  </a:cubicBezTo>
                  <a:cubicBezTo>
                    <a:pt x="82" y="218"/>
                    <a:pt x="81" y="219"/>
                    <a:pt x="81" y="219"/>
                  </a:cubicBezTo>
                  <a:cubicBezTo>
                    <a:pt x="80" y="220"/>
                    <a:pt x="79" y="220"/>
                    <a:pt x="79" y="220"/>
                  </a:cubicBezTo>
                  <a:cubicBezTo>
                    <a:pt x="78" y="221"/>
                    <a:pt x="77" y="221"/>
                    <a:pt x="77" y="221"/>
                  </a:cubicBezTo>
                  <a:cubicBezTo>
                    <a:pt x="76" y="221"/>
                    <a:pt x="75" y="221"/>
                    <a:pt x="75" y="220"/>
                  </a:cubicBezTo>
                  <a:cubicBezTo>
                    <a:pt x="74" y="220"/>
                    <a:pt x="74" y="220"/>
                    <a:pt x="73" y="220"/>
                  </a:cubicBezTo>
                  <a:cubicBezTo>
                    <a:pt x="73" y="219"/>
                    <a:pt x="72" y="219"/>
                    <a:pt x="72" y="219"/>
                  </a:cubicBezTo>
                  <a:cubicBezTo>
                    <a:pt x="71" y="219"/>
                    <a:pt x="71" y="219"/>
                    <a:pt x="70" y="219"/>
                  </a:cubicBezTo>
                  <a:cubicBezTo>
                    <a:pt x="70" y="219"/>
                    <a:pt x="69" y="219"/>
                    <a:pt x="69" y="219"/>
                  </a:cubicBezTo>
                  <a:cubicBezTo>
                    <a:pt x="68" y="220"/>
                    <a:pt x="67" y="221"/>
                    <a:pt x="67" y="221"/>
                  </a:cubicBezTo>
                  <a:cubicBezTo>
                    <a:pt x="66" y="221"/>
                    <a:pt x="66" y="221"/>
                    <a:pt x="66" y="221"/>
                  </a:cubicBezTo>
                  <a:cubicBezTo>
                    <a:pt x="66" y="220"/>
                    <a:pt x="66" y="220"/>
                    <a:pt x="67" y="219"/>
                  </a:cubicBezTo>
                  <a:cubicBezTo>
                    <a:pt x="67" y="219"/>
                    <a:pt x="68" y="218"/>
                    <a:pt x="68" y="218"/>
                  </a:cubicBezTo>
                  <a:cubicBezTo>
                    <a:pt x="69" y="218"/>
                    <a:pt x="69" y="217"/>
                    <a:pt x="70" y="217"/>
                  </a:cubicBezTo>
                  <a:cubicBezTo>
                    <a:pt x="71" y="217"/>
                    <a:pt x="71" y="216"/>
                    <a:pt x="72" y="216"/>
                  </a:cubicBezTo>
                  <a:cubicBezTo>
                    <a:pt x="73" y="216"/>
                    <a:pt x="73" y="216"/>
                    <a:pt x="74" y="217"/>
                  </a:cubicBezTo>
                  <a:cubicBezTo>
                    <a:pt x="75" y="217"/>
                    <a:pt x="75" y="217"/>
                    <a:pt x="76" y="217"/>
                  </a:cubicBezTo>
                  <a:cubicBezTo>
                    <a:pt x="76" y="218"/>
                    <a:pt x="76" y="218"/>
                    <a:pt x="77" y="218"/>
                  </a:cubicBezTo>
                  <a:cubicBezTo>
                    <a:pt x="77" y="218"/>
                    <a:pt x="78" y="218"/>
                    <a:pt x="78" y="218"/>
                  </a:cubicBezTo>
                  <a:cubicBezTo>
                    <a:pt x="79" y="218"/>
                    <a:pt x="80" y="218"/>
                    <a:pt x="80" y="218"/>
                  </a:cubicBezTo>
                  <a:cubicBezTo>
                    <a:pt x="81" y="217"/>
                    <a:pt x="81" y="217"/>
                    <a:pt x="82" y="216"/>
                  </a:cubicBezTo>
                  <a:lnTo>
                    <a:pt x="83" y="216"/>
                  </a:lnTo>
                  <a:close/>
                  <a:moveTo>
                    <a:pt x="49" y="40"/>
                  </a:moveTo>
                  <a:cubicBezTo>
                    <a:pt x="42" y="51"/>
                    <a:pt x="36" y="64"/>
                    <a:pt x="31" y="77"/>
                  </a:cubicBezTo>
                  <a:cubicBezTo>
                    <a:pt x="44" y="84"/>
                    <a:pt x="54" y="98"/>
                    <a:pt x="54" y="114"/>
                  </a:cubicBezTo>
                  <a:cubicBezTo>
                    <a:pt x="54" y="133"/>
                    <a:pt x="40" y="147"/>
                    <a:pt x="22" y="151"/>
                  </a:cubicBezTo>
                  <a:cubicBezTo>
                    <a:pt x="31" y="203"/>
                    <a:pt x="71" y="250"/>
                    <a:pt x="118" y="269"/>
                  </a:cubicBezTo>
                  <a:cubicBezTo>
                    <a:pt x="118" y="269"/>
                    <a:pt x="119" y="269"/>
                    <a:pt x="119" y="269"/>
                  </a:cubicBezTo>
                  <a:cubicBezTo>
                    <a:pt x="167" y="253"/>
                    <a:pt x="208" y="201"/>
                    <a:pt x="217" y="151"/>
                  </a:cubicBezTo>
                  <a:cubicBezTo>
                    <a:pt x="199" y="147"/>
                    <a:pt x="185" y="133"/>
                    <a:pt x="185" y="114"/>
                  </a:cubicBezTo>
                  <a:cubicBezTo>
                    <a:pt x="185" y="98"/>
                    <a:pt x="195" y="84"/>
                    <a:pt x="208" y="77"/>
                  </a:cubicBezTo>
                  <a:cubicBezTo>
                    <a:pt x="203" y="64"/>
                    <a:pt x="197" y="51"/>
                    <a:pt x="189" y="40"/>
                  </a:cubicBezTo>
                  <a:cubicBezTo>
                    <a:pt x="178" y="47"/>
                    <a:pt x="157" y="47"/>
                    <a:pt x="137" y="38"/>
                  </a:cubicBezTo>
                  <a:cubicBezTo>
                    <a:pt x="131" y="35"/>
                    <a:pt x="125" y="32"/>
                    <a:pt x="119" y="28"/>
                  </a:cubicBezTo>
                  <a:cubicBezTo>
                    <a:pt x="113" y="32"/>
                    <a:pt x="108" y="35"/>
                    <a:pt x="102" y="38"/>
                  </a:cubicBezTo>
                  <a:cubicBezTo>
                    <a:pt x="81" y="47"/>
                    <a:pt x="61" y="47"/>
                    <a:pt x="4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0" name="îṩḷïďê"/>
            <p:cNvSpPr/>
            <p:nvPr userDrawn="1"/>
          </p:nvSpPr>
          <p:spPr bwMode="auto">
            <a:xfrm>
              <a:off x="9778758" y="562252"/>
              <a:ext cx="275240" cy="100120"/>
            </a:xfrm>
            <a:custGeom>
              <a:avLst/>
              <a:gdLst>
                <a:gd name="T0" fmla="*/ 44 w 293"/>
                <a:gd name="T1" fmla="*/ 26 h 106"/>
                <a:gd name="T2" fmla="*/ 91 w 293"/>
                <a:gd name="T3" fmla="*/ 53 h 106"/>
                <a:gd name="T4" fmla="*/ 75 w 293"/>
                <a:gd name="T5" fmla="*/ 47 h 106"/>
                <a:gd name="T6" fmla="*/ 97 w 293"/>
                <a:gd name="T7" fmla="*/ 44 h 106"/>
                <a:gd name="T8" fmla="*/ 90 w 293"/>
                <a:gd name="T9" fmla="*/ 58 h 106"/>
                <a:gd name="T10" fmla="*/ 83 w 293"/>
                <a:gd name="T11" fmla="*/ 64 h 106"/>
                <a:gd name="T12" fmla="*/ 79 w 293"/>
                <a:gd name="T13" fmla="*/ 74 h 106"/>
                <a:gd name="T14" fmla="*/ 77 w 293"/>
                <a:gd name="T15" fmla="*/ 76 h 106"/>
                <a:gd name="T16" fmla="*/ 63 w 293"/>
                <a:gd name="T17" fmla="*/ 74 h 106"/>
                <a:gd name="T18" fmla="*/ 70 w 293"/>
                <a:gd name="T19" fmla="*/ 59 h 106"/>
                <a:gd name="T20" fmla="*/ 66 w 293"/>
                <a:gd name="T21" fmla="*/ 58 h 106"/>
                <a:gd name="T22" fmla="*/ 134 w 293"/>
                <a:gd name="T23" fmla="*/ 71 h 106"/>
                <a:gd name="T24" fmla="*/ 129 w 293"/>
                <a:gd name="T25" fmla="*/ 87 h 106"/>
                <a:gd name="T26" fmla="*/ 115 w 293"/>
                <a:gd name="T27" fmla="*/ 95 h 106"/>
                <a:gd name="T28" fmla="*/ 120 w 293"/>
                <a:gd name="T29" fmla="*/ 84 h 106"/>
                <a:gd name="T30" fmla="*/ 186 w 293"/>
                <a:gd name="T31" fmla="*/ 62 h 106"/>
                <a:gd name="T32" fmla="*/ 181 w 293"/>
                <a:gd name="T33" fmla="*/ 70 h 106"/>
                <a:gd name="T34" fmla="*/ 191 w 293"/>
                <a:gd name="T35" fmla="*/ 93 h 106"/>
                <a:gd name="T36" fmla="*/ 181 w 293"/>
                <a:gd name="T37" fmla="*/ 58 h 106"/>
                <a:gd name="T38" fmla="*/ 190 w 293"/>
                <a:gd name="T39" fmla="*/ 66 h 106"/>
                <a:gd name="T40" fmla="*/ 183 w 293"/>
                <a:gd name="T41" fmla="*/ 72 h 106"/>
                <a:gd name="T42" fmla="*/ 186 w 293"/>
                <a:gd name="T43" fmla="*/ 71 h 106"/>
                <a:gd name="T44" fmla="*/ 189 w 293"/>
                <a:gd name="T45" fmla="*/ 83 h 106"/>
                <a:gd name="T46" fmla="*/ 187 w 293"/>
                <a:gd name="T47" fmla="*/ 104 h 106"/>
                <a:gd name="T48" fmla="*/ 172 w 293"/>
                <a:gd name="T49" fmla="*/ 102 h 106"/>
                <a:gd name="T50" fmla="*/ 180 w 293"/>
                <a:gd name="T51" fmla="*/ 89 h 106"/>
                <a:gd name="T52" fmla="*/ 177 w 293"/>
                <a:gd name="T53" fmla="*/ 80 h 106"/>
                <a:gd name="T54" fmla="*/ 175 w 293"/>
                <a:gd name="T55" fmla="*/ 75 h 106"/>
                <a:gd name="T56" fmla="*/ 184 w 293"/>
                <a:gd name="T57" fmla="*/ 94 h 106"/>
                <a:gd name="T58" fmla="*/ 226 w 293"/>
                <a:gd name="T59" fmla="*/ 62 h 106"/>
                <a:gd name="T60" fmla="*/ 222 w 293"/>
                <a:gd name="T61" fmla="*/ 42 h 106"/>
                <a:gd name="T62" fmla="*/ 231 w 293"/>
                <a:gd name="T63" fmla="*/ 59 h 106"/>
                <a:gd name="T64" fmla="*/ 242 w 293"/>
                <a:gd name="T65" fmla="*/ 52 h 106"/>
                <a:gd name="T66" fmla="*/ 241 w 293"/>
                <a:gd name="T67" fmla="*/ 67 h 106"/>
                <a:gd name="T68" fmla="*/ 248 w 293"/>
                <a:gd name="T69" fmla="*/ 74 h 106"/>
                <a:gd name="T70" fmla="*/ 232 w 293"/>
                <a:gd name="T71" fmla="*/ 83 h 106"/>
                <a:gd name="T72" fmla="*/ 230 w 293"/>
                <a:gd name="T73" fmla="*/ 73 h 106"/>
                <a:gd name="T74" fmla="*/ 270 w 293"/>
                <a:gd name="T75" fmla="*/ 10 h 106"/>
                <a:gd name="T76" fmla="*/ 273 w 293"/>
                <a:gd name="T77" fmla="*/ 21 h 106"/>
                <a:gd name="T78" fmla="*/ 263 w 293"/>
                <a:gd name="T79" fmla="*/ 23 h 106"/>
                <a:gd name="T80" fmla="*/ 261 w 293"/>
                <a:gd name="T81" fmla="*/ 29 h 106"/>
                <a:gd name="T82" fmla="*/ 256 w 293"/>
                <a:gd name="T83" fmla="*/ 16 h 106"/>
                <a:gd name="T84" fmla="*/ 262 w 293"/>
                <a:gd name="T85" fmla="*/ 11 h 106"/>
                <a:gd name="T86" fmla="*/ 265 w 293"/>
                <a:gd name="T87" fmla="*/ 10 h 106"/>
                <a:gd name="T88" fmla="*/ 274 w 293"/>
                <a:gd name="T89" fmla="*/ 2 h 106"/>
                <a:gd name="T90" fmla="*/ 282 w 293"/>
                <a:gd name="T91" fmla="*/ 12 h 106"/>
                <a:gd name="T92" fmla="*/ 283 w 293"/>
                <a:gd name="T93" fmla="*/ 33 h 106"/>
                <a:gd name="T94" fmla="*/ 292 w 293"/>
                <a:gd name="T95" fmla="*/ 42 h 106"/>
                <a:gd name="T96" fmla="*/ 279 w 293"/>
                <a:gd name="T97" fmla="*/ 45 h 106"/>
                <a:gd name="T98" fmla="*/ 278 w 293"/>
                <a:gd name="T99" fmla="*/ 32 h 106"/>
                <a:gd name="T100" fmla="*/ 275 w 293"/>
                <a:gd name="T101" fmla="*/ 24 h 106"/>
                <a:gd name="T102" fmla="*/ 267 w 293"/>
                <a:gd name="T103" fmla="*/ 28 h 106"/>
                <a:gd name="T104" fmla="*/ 260 w 293"/>
                <a:gd name="T105" fmla="*/ 36 h 106"/>
                <a:gd name="T106" fmla="*/ 266 w 293"/>
                <a:gd name="T107" fmla="*/ 41 h 106"/>
                <a:gd name="T108" fmla="*/ 52 w 293"/>
                <a:gd name="T109" fmla="*/ 14 h 106"/>
                <a:gd name="T110" fmla="*/ 57 w 293"/>
                <a:gd name="T111" fmla="*/ 23 h 106"/>
                <a:gd name="T112" fmla="*/ 54 w 293"/>
                <a:gd name="T113" fmla="*/ 32 h 106"/>
                <a:gd name="T114" fmla="*/ 35 w 293"/>
                <a:gd name="T115" fmla="*/ 39 h 106"/>
                <a:gd name="T116" fmla="*/ 42 w 293"/>
                <a:gd name="T117" fmla="*/ 65 h 106"/>
                <a:gd name="T118" fmla="*/ 33 w 293"/>
                <a:gd name="T119" fmla="*/ 33 h 106"/>
                <a:gd name="T120" fmla="*/ 0 w 293"/>
                <a:gd name="T121" fmla="*/ 32 h 106"/>
                <a:gd name="T122" fmla="*/ 26 w 293"/>
                <a:gd name="T123" fmla="*/ 30 h 106"/>
                <a:gd name="T124" fmla="*/ 39 w 293"/>
                <a:gd name="T125" fmla="*/ 1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93" h="106">
                  <a:moveTo>
                    <a:pt x="45" y="25"/>
                  </a:moveTo>
                  <a:cubicBezTo>
                    <a:pt x="45" y="25"/>
                    <a:pt x="46" y="25"/>
                    <a:pt x="46" y="2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7"/>
                    <a:pt x="46" y="28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9"/>
                    <a:pt x="46" y="29"/>
                  </a:cubicBezTo>
                  <a:cubicBezTo>
                    <a:pt x="46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4" y="29"/>
                    <a:pt x="45" y="29"/>
                    <a:pt x="44" y="29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4" y="28"/>
                    <a:pt x="44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26"/>
                    <a:pt x="44" y="26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5" y="25"/>
                    <a:pt x="45" y="25"/>
                    <a:pt x="45" y="25"/>
                  </a:cubicBezTo>
                  <a:moveTo>
                    <a:pt x="93" y="51"/>
                  </a:moveTo>
                  <a:cubicBezTo>
                    <a:pt x="93" y="51"/>
                    <a:pt x="93" y="51"/>
                    <a:pt x="93" y="51"/>
                  </a:cubicBezTo>
                  <a:cubicBezTo>
                    <a:pt x="93" y="51"/>
                    <a:pt x="93" y="51"/>
                    <a:pt x="94" y="51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4" y="51"/>
                    <a:pt x="95" y="51"/>
                    <a:pt x="95" y="51"/>
                  </a:cubicBezTo>
                  <a:cubicBezTo>
                    <a:pt x="95" y="51"/>
                    <a:pt x="95" y="51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4" y="54"/>
                    <a:pt x="94" y="53"/>
                    <a:pt x="94" y="53"/>
                  </a:cubicBezTo>
                  <a:cubicBezTo>
                    <a:pt x="93" y="53"/>
                    <a:pt x="93" y="54"/>
                    <a:pt x="93" y="54"/>
                  </a:cubicBezTo>
                  <a:cubicBezTo>
                    <a:pt x="93" y="54"/>
                    <a:pt x="93" y="54"/>
                    <a:pt x="92" y="54"/>
                  </a:cubicBezTo>
                  <a:cubicBezTo>
                    <a:pt x="92" y="54"/>
                    <a:pt x="91" y="54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2"/>
                    <a:pt x="92" y="52"/>
                    <a:pt x="92" y="52"/>
                  </a:cubicBezTo>
                  <a:cubicBezTo>
                    <a:pt x="92" y="52"/>
                    <a:pt x="92" y="52"/>
                    <a:pt x="92" y="52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2" y="51"/>
                    <a:pt x="93" y="51"/>
                    <a:pt x="93" y="51"/>
                  </a:cubicBezTo>
                  <a:close/>
                  <a:moveTo>
                    <a:pt x="81" y="36"/>
                  </a:moveTo>
                  <a:cubicBezTo>
                    <a:pt x="81" y="37"/>
                    <a:pt x="82" y="38"/>
                    <a:pt x="83" y="39"/>
                  </a:cubicBezTo>
                  <a:cubicBezTo>
                    <a:pt x="83" y="40"/>
                    <a:pt x="84" y="40"/>
                    <a:pt x="84" y="41"/>
                  </a:cubicBezTo>
                  <a:cubicBezTo>
                    <a:pt x="84" y="41"/>
                    <a:pt x="84" y="42"/>
                    <a:pt x="85" y="42"/>
                  </a:cubicBezTo>
                  <a:cubicBezTo>
                    <a:pt x="85" y="43"/>
                    <a:pt x="85" y="43"/>
                    <a:pt x="85" y="44"/>
                  </a:cubicBezTo>
                  <a:cubicBezTo>
                    <a:pt x="85" y="45"/>
                    <a:pt x="84" y="45"/>
                    <a:pt x="84" y="45"/>
                  </a:cubicBezTo>
                  <a:cubicBezTo>
                    <a:pt x="84" y="46"/>
                    <a:pt x="83" y="47"/>
                    <a:pt x="83" y="47"/>
                  </a:cubicBezTo>
                  <a:cubicBezTo>
                    <a:pt x="83" y="47"/>
                    <a:pt x="80" y="47"/>
                    <a:pt x="80" y="47"/>
                  </a:cubicBezTo>
                  <a:cubicBezTo>
                    <a:pt x="79" y="46"/>
                    <a:pt x="78" y="46"/>
                    <a:pt x="78" y="46"/>
                  </a:cubicBezTo>
                  <a:cubicBezTo>
                    <a:pt x="78" y="46"/>
                    <a:pt x="77" y="46"/>
                    <a:pt x="77" y="46"/>
                  </a:cubicBezTo>
                  <a:cubicBezTo>
                    <a:pt x="77" y="46"/>
                    <a:pt x="76" y="46"/>
                    <a:pt x="76" y="46"/>
                  </a:cubicBezTo>
                  <a:cubicBezTo>
                    <a:pt x="76" y="46"/>
                    <a:pt x="77" y="45"/>
                    <a:pt x="77" y="45"/>
                  </a:cubicBezTo>
                  <a:cubicBezTo>
                    <a:pt x="77" y="45"/>
                    <a:pt x="78" y="43"/>
                    <a:pt x="79" y="43"/>
                  </a:cubicBezTo>
                  <a:cubicBezTo>
                    <a:pt x="79" y="42"/>
                    <a:pt x="79" y="41"/>
                    <a:pt x="80" y="40"/>
                  </a:cubicBezTo>
                  <a:cubicBezTo>
                    <a:pt x="80" y="39"/>
                    <a:pt x="80" y="38"/>
                    <a:pt x="80" y="37"/>
                  </a:cubicBezTo>
                  <a:cubicBezTo>
                    <a:pt x="80" y="36"/>
                    <a:pt x="81" y="36"/>
                    <a:pt x="81" y="36"/>
                  </a:cubicBezTo>
                  <a:close/>
                  <a:moveTo>
                    <a:pt x="75" y="47"/>
                  </a:moveTo>
                  <a:cubicBezTo>
                    <a:pt x="76" y="47"/>
                    <a:pt x="75" y="48"/>
                    <a:pt x="75" y="48"/>
                  </a:cubicBezTo>
                  <a:cubicBezTo>
                    <a:pt x="75" y="49"/>
                    <a:pt x="75" y="50"/>
                    <a:pt x="76" y="51"/>
                  </a:cubicBezTo>
                  <a:cubicBezTo>
                    <a:pt x="77" y="52"/>
                    <a:pt x="77" y="52"/>
                    <a:pt x="78" y="52"/>
                  </a:cubicBezTo>
                  <a:cubicBezTo>
                    <a:pt x="78" y="53"/>
                    <a:pt x="78" y="53"/>
                    <a:pt x="78" y="54"/>
                  </a:cubicBezTo>
                  <a:cubicBezTo>
                    <a:pt x="77" y="55"/>
                    <a:pt x="77" y="55"/>
                    <a:pt x="78" y="55"/>
                  </a:cubicBezTo>
                  <a:cubicBezTo>
                    <a:pt x="78" y="56"/>
                    <a:pt x="79" y="56"/>
                    <a:pt x="79" y="56"/>
                  </a:cubicBezTo>
                  <a:cubicBezTo>
                    <a:pt x="80" y="56"/>
                    <a:pt x="81" y="54"/>
                    <a:pt x="82" y="53"/>
                  </a:cubicBezTo>
                  <a:cubicBezTo>
                    <a:pt x="82" y="53"/>
                    <a:pt x="82" y="52"/>
                    <a:pt x="82" y="52"/>
                  </a:cubicBezTo>
                  <a:cubicBezTo>
                    <a:pt x="82" y="51"/>
                    <a:pt x="83" y="51"/>
                    <a:pt x="83" y="51"/>
                  </a:cubicBezTo>
                  <a:cubicBezTo>
                    <a:pt x="82" y="50"/>
                    <a:pt x="82" y="50"/>
                    <a:pt x="82" y="50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1" y="49"/>
                    <a:pt x="82" y="49"/>
                    <a:pt x="82" y="49"/>
                  </a:cubicBezTo>
                  <a:cubicBezTo>
                    <a:pt x="82" y="49"/>
                    <a:pt x="83" y="49"/>
                    <a:pt x="84" y="49"/>
                  </a:cubicBezTo>
                  <a:cubicBezTo>
                    <a:pt x="84" y="49"/>
                    <a:pt x="85" y="49"/>
                    <a:pt x="85" y="49"/>
                  </a:cubicBezTo>
                  <a:cubicBezTo>
                    <a:pt x="86" y="49"/>
                    <a:pt x="85" y="49"/>
                    <a:pt x="86" y="49"/>
                  </a:cubicBezTo>
                  <a:cubicBezTo>
                    <a:pt x="87" y="48"/>
                    <a:pt x="88" y="46"/>
                    <a:pt x="89" y="45"/>
                  </a:cubicBezTo>
                  <a:cubicBezTo>
                    <a:pt x="89" y="45"/>
                    <a:pt x="90" y="44"/>
                    <a:pt x="90" y="43"/>
                  </a:cubicBezTo>
                  <a:cubicBezTo>
                    <a:pt x="91" y="43"/>
                    <a:pt x="91" y="42"/>
                    <a:pt x="92" y="42"/>
                  </a:cubicBezTo>
                  <a:cubicBezTo>
                    <a:pt x="92" y="41"/>
                    <a:pt x="92" y="41"/>
                    <a:pt x="93" y="40"/>
                  </a:cubicBezTo>
                  <a:cubicBezTo>
                    <a:pt x="93" y="40"/>
                    <a:pt x="93" y="40"/>
                    <a:pt x="94" y="40"/>
                  </a:cubicBezTo>
                  <a:cubicBezTo>
                    <a:pt x="95" y="41"/>
                    <a:pt x="96" y="42"/>
                    <a:pt x="96" y="42"/>
                  </a:cubicBezTo>
                  <a:cubicBezTo>
                    <a:pt x="96" y="43"/>
                    <a:pt x="97" y="44"/>
                    <a:pt x="97" y="44"/>
                  </a:cubicBezTo>
                  <a:cubicBezTo>
                    <a:pt x="97" y="45"/>
                    <a:pt x="97" y="46"/>
                    <a:pt x="96" y="46"/>
                  </a:cubicBezTo>
                  <a:cubicBezTo>
                    <a:pt x="96" y="47"/>
                    <a:pt x="96" y="48"/>
                    <a:pt x="96" y="48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96" y="49"/>
                    <a:pt x="96" y="50"/>
                    <a:pt x="97" y="50"/>
                  </a:cubicBezTo>
                  <a:cubicBezTo>
                    <a:pt x="97" y="50"/>
                    <a:pt x="98" y="50"/>
                    <a:pt x="98" y="50"/>
                  </a:cubicBezTo>
                  <a:cubicBezTo>
                    <a:pt x="99" y="51"/>
                    <a:pt x="98" y="50"/>
                    <a:pt x="99" y="51"/>
                  </a:cubicBezTo>
                  <a:cubicBezTo>
                    <a:pt x="101" y="51"/>
                    <a:pt x="100" y="51"/>
                    <a:pt x="101" y="51"/>
                  </a:cubicBezTo>
                  <a:cubicBezTo>
                    <a:pt x="101" y="51"/>
                    <a:pt x="101" y="52"/>
                    <a:pt x="102" y="52"/>
                  </a:cubicBezTo>
                  <a:cubicBezTo>
                    <a:pt x="102" y="52"/>
                    <a:pt x="103" y="52"/>
                    <a:pt x="102" y="53"/>
                  </a:cubicBezTo>
                  <a:cubicBezTo>
                    <a:pt x="102" y="53"/>
                    <a:pt x="101" y="54"/>
                    <a:pt x="101" y="54"/>
                  </a:cubicBezTo>
                  <a:cubicBezTo>
                    <a:pt x="100" y="54"/>
                    <a:pt x="100" y="54"/>
                    <a:pt x="100" y="54"/>
                  </a:cubicBezTo>
                  <a:cubicBezTo>
                    <a:pt x="99" y="55"/>
                    <a:pt x="98" y="55"/>
                    <a:pt x="98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98" y="55"/>
                    <a:pt x="98" y="56"/>
                    <a:pt x="97" y="56"/>
                  </a:cubicBezTo>
                  <a:cubicBezTo>
                    <a:pt x="96" y="55"/>
                    <a:pt x="96" y="56"/>
                    <a:pt x="95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4" y="56"/>
                    <a:pt x="93" y="56"/>
                    <a:pt x="93" y="56"/>
                  </a:cubicBezTo>
                  <a:cubicBezTo>
                    <a:pt x="92" y="56"/>
                    <a:pt x="92" y="57"/>
                    <a:pt x="92" y="57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89" y="58"/>
                    <a:pt x="89" y="58"/>
                    <a:pt x="89" y="58"/>
                  </a:cubicBezTo>
                  <a:cubicBezTo>
                    <a:pt x="89" y="58"/>
                    <a:pt x="90" y="58"/>
                    <a:pt x="90" y="58"/>
                  </a:cubicBezTo>
                  <a:cubicBezTo>
                    <a:pt x="90" y="59"/>
                    <a:pt x="90" y="58"/>
                    <a:pt x="91" y="59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3" y="60"/>
                    <a:pt x="94" y="60"/>
                  </a:cubicBezTo>
                  <a:cubicBezTo>
                    <a:pt x="94" y="60"/>
                    <a:pt x="95" y="60"/>
                    <a:pt x="95" y="60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96" y="60"/>
                    <a:pt x="97" y="61"/>
                    <a:pt x="98" y="61"/>
                  </a:cubicBezTo>
                  <a:cubicBezTo>
                    <a:pt x="98" y="61"/>
                    <a:pt x="98" y="62"/>
                    <a:pt x="98" y="62"/>
                  </a:cubicBezTo>
                  <a:cubicBezTo>
                    <a:pt x="98" y="62"/>
                    <a:pt x="97" y="62"/>
                    <a:pt x="97" y="63"/>
                  </a:cubicBezTo>
                  <a:cubicBezTo>
                    <a:pt x="97" y="63"/>
                    <a:pt x="96" y="62"/>
                    <a:pt x="96" y="62"/>
                  </a:cubicBezTo>
                  <a:cubicBezTo>
                    <a:pt x="95" y="62"/>
                    <a:pt x="95" y="62"/>
                    <a:pt x="94" y="62"/>
                  </a:cubicBezTo>
                  <a:cubicBezTo>
                    <a:pt x="94" y="62"/>
                    <a:pt x="94" y="62"/>
                    <a:pt x="93" y="62"/>
                  </a:cubicBezTo>
                  <a:cubicBezTo>
                    <a:pt x="93" y="61"/>
                    <a:pt x="92" y="61"/>
                    <a:pt x="92" y="61"/>
                  </a:cubicBezTo>
                  <a:cubicBezTo>
                    <a:pt x="92" y="61"/>
                    <a:pt x="92" y="61"/>
                    <a:pt x="91" y="61"/>
                  </a:cubicBezTo>
                  <a:cubicBezTo>
                    <a:pt x="91" y="61"/>
                    <a:pt x="90" y="61"/>
                    <a:pt x="90" y="61"/>
                  </a:cubicBezTo>
                  <a:cubicBezTo>
                    <a:pt x="90" y="61"/>
                    <a:pt x="90" y="60"/>
                    <a:pt x="89" y="60"/>
                  </a:cubicBezTo>
                  <a:cubicBezTo>
                    <a:pt x="89" y="60"/>
                    <a:pt x="89" y="60"/>
                    <a:pt x="88" y="60"/>
                  </a:cubicBezTo>
                  <a:cubicBezTo>
                    <a:pt x="88" y="61"/>
                    <a:pt x="88" y="60"/>
                    <a:pt x="87" y="61"/>
                  </a:cubicBezTo>
                  <a:cubicBezTo>
                    <a:pt x="87" y="61"/>
                    <a:pt x="87" y="61"/>
                    <a:pt x="86" y="61"/>
                  </a:cubicBezTo>
                  <a:cubicBezTo>
                    <a:pt x="85" y="61"/>
                    <a:pt x="85" y="61"/>
                    <a:pt x="85" y="62"/>
                  </a:cubicBezTo>
                  <a:cubicBezTo>
                    <a:pt x="84" y="62"/>
                    <a:pt x="84" y="62"/>
                    <a:pt x="83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63"/>
                    <a:pt x="83" y="63"/>
                    <a:pt x="83" y="64"/>
                  </a:cubicBezTo>
                  <a:cubicBezTo>
                    <a:pt x="83" y="64"/>
                    <a:pt x="83" y="64"/>
                    <a:pt x="83" y="64"/>
                  </a:cubicBezTo>
                  <a:cubicBezTo>
                    <a:pt x="84" y="64"/>
                    <a:pt x="84" y="64"/>
                    <a:pt x="85" y="64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6" y="65"/>
                    <a:pt x="86" y="65"/>
                    <a:pt x="86" y="65"/>
                  </a:cubicBezTo>
                  <a:cubicBezTo>
                    <a:pt x="86" y="65"/>
                    <a:pt x="86" y="65"/>
                    <a:pt x="85" y="65"/>
                  </a:cubicBezTo>
                  <a:cubicBezTo>
                    <a:pt x="85" y="66"/>
                    <a:pt x="85" y="66"/>
                    <a:pt x="84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6"/>
                    <a:pt x="83" y="66"/>
                    <a:pt x="82" y="67"/>
                  </a:cubicBezTo>
                  <a:cubicBezTo>
                    <a:pt x="81" y="67"/>
                    <a:pt x="81" y="66"/>
                    <a:pt x="81" y="67"/>
                  </a:cubicBezTo>
                  <a:cubicBezTo>
                    <a:pt x="80" y="68"/>
                    <a:pt x="80" y="68"/>
                    <a:pt x="80" y="69"/>
                  </a:cubicBezTo>
                  <a:cubicBezTo>
                    <a:pt x="80" y="69"/>
                    <a:pt x="79" y="69"/>
                    <a:pt x="79" y="69"/>
                  </a:cubicBezTo>
                  <a:cubicBezTo>
                    <a:pt x="79" y="70"/>
                    <a:pt x="79" y="69"/>
                    <a:pt x="78" y="70"/>
                  </a:cubicBezTo>
                  <a:cubicBezTo>
                    <a:pt x="77" y="71"/>
                    <a:pt x="77" y="71"/>
                    <a:pt x="76" y="71"/>
                  </a:cubicBezTo>
                  <a:cubicBezTo>
                    <a:pt x="76" y="71"/>
                    <a:pt x="75" y="72"/>
                    <a:pt x="75" y="72"/>
                  </a:cubicBezTo>
                  <a:cubicBezTo>
                    <a:pt x="75" y="72"/>
                    <a:pt x="75" y="73"/>
                    <a:pt x="76" y="72"/>
                  </a:cubicBezTo>
                  <a:cubicBezTo>
                    <a:pt x="76" y="72"/>
                    <a:pt x="77" y="71"/>
                    <a:pt x="77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71"/>
                    <a:pt x="79" y="71"/>
                    <a:pt x="78" y="72"/>
                  </a:cubicBezTo>
                  <a:cubicBezTo>
                    <a:pt x="78" y="72"/>
                    <a:pt x="78" y="72"/>
                    <a:pt x="78" y="73"/>
                  </a:cubicBezTo>
                  <a:cubicBezTo>
                    <a:pt x="78" y="73"/>
                    <a:pt x="78" y="74"/>
                    <a:pt x="78" y="74"/>
                  </a:cubicBezTo>
                  <a:cubicBezTo>
                    <a:pt x="78" y="74"/>
                    <a:pt x="77" y="74"/>
                    <a:pt x="78" y="74"/>
                  </a:cubicBezTo>
                  <a:cubicBezTo>
                    <a:pt x="78" y="75"/>
                    <a:pt x="79" y="74"/>
                    <a:pt x="79" y="74"/>
                  </a:cubicBezTo>
                  <a:cubicBezTo>
                    <a:pt x="80" y="75"/>
                    <a:pt x="81" y="75"/>
                    <a:pt x="81" y="75"/>
                  </a:cubicBezTo>
                  <a:cubicBezTo>
                    <a:pt x="82" y="75"/>
                    <a:pt x="83" y="75"/>
                    <a:pt x="84" y="75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5" y="72"/>
                    <a:pt x="85" y="71"/>
                    <a:pt x="85" y="71"/>
                  </a:cubicBezTo>
                  <a:cubicBezTo>
                    <a:pt x="85" y="71"/>
                    <a:pt x="85" y="70"/>
                    <a:pt x="85" y="69"/>
                  </a:cubicBezTo>
                  <a:cubicBezTo>
                    <a:pt x="85" y="69"/>
                    <a:pt x="85" y="68"/>
                    <a:pt x="85" y="69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6" y="70"/>
                    <a:pt x="87" y="70"/>
                    <a:pt x="87" y="70"/>
                  </a:cubicBezTo>
                  <a:cubicBezTo>
                    <a:pt x="87" y="71"/>
                    <a:pt x="87" y="71"/>
                    <a:pt x="87" y="72"/>
                  </a:cubicBezTo>
                  <a:cubicBezTo>
                    <a:pt x="87" y="72"/>
                    <a:pt x="87" y="73"/>
                    <a:pt x="88" y="73"/>
                  </a:cubicBezTo>
                  <a:cubicBezTo>
                    <a:pt x="88" y="73"/>
                    <a:pt x="88" y="73"/>
                    <a:pt x="88" y="74"/>
                  </a:cubicBezTo>
                  <a:cubicBezTo>
                    <a:pt x="89" y="74"/>
                    <a:pt x="89" y="75"/>
                    <a:pt x="89" y="75"/>
                  </a:cubicBezTo>
                  <a:cubicBezTo>
                    <a:pt x="89" y="75"/>
                    <a:pt x="89" y="75"/>
                    <a:pt x="90" y="76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8"/>
                    <a:pt x="90" y="78"/>
                    <a:pt x="90" y="78"/>
                  </a:cubicBezTo>
                  <a:cubicBezTo>
                    <a:pt x="89" y="78"/>
                    <a:pt x="88" y="78"/>
                    <a:pt x="88" y="78"/>
                  </a:cubicBezTo>
                  <a:cubicBezTo>
                    <a:pt x="87" y="78"/>
                    <a:pt x="86" y="78"/>
                    <a:pt x="85" y="78"/>
                  </a:cubicBezTo>
                  <a:cubicBezTo>
                    <a:pt x="85" y="78"/>
                    <a:pt x="84" y="78"/>
                    <a:pt x="83" y="78"/>
                  </a:cubicBezTo>
                  <a:cubicBezTo>
                    <a:pt x="82" y="77"/>
                    <a:pt x="82" y="77"/>
                    <a:pt x="81" y="77"/>
                  </a:cubicBezTo>
                  <a:cubicBezTo>
                    <a:pt x="80" y="76"/>
                    <a:pt x="80" y="77"/>
                    <a:pt x="79" y="76"/>
                  </a:cubicBezTo>
                  <a:cubicBezTo>
                    <a:pt x="78" y="76"/>
                    <a:pt x="78" y="76"/>
                    <a:pt x="77" y="76"/>
                  </a:cubicBezTo>
                  <a:cubicBezTo>
                    <a:pt x="76" y="77"/>
                    <a:pt x="75" y="76"/>
                    <a:pt x="75" y="77"/>
                  </a:cubicBezTo>
                  <a:cubicBezTo>
                    <a:pt x="74" y="77"/>
                    <a:pt x="74" y="77"/>
                    <a:pt x="73" y="78"/>
                  </a:cubicBezTo>
                  <a:cubicBezTo>
                    <a:pt x="73" y="78"/>
                    <a:pt x="72" y="79"/>
                    <a:pt x="72" y="79"/>
                  </a:cubicBezTo>
                  <a:cubicBezTo>
                    <a:pt x="72" y="80"/>
                    <a:pt x="72" y="79"/>
                    <a:pt x="72" y="80"/>
                  </a:cubicBezTo>
                  <a:cubicBezTo>
                    <a:pt x="71" y="81"/>
                    <a:pt x="71" y="80"/>
                    <a:pt x="71" y="81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3"/>
                    <a:pt x="70" y="83"/>
                    <a:pt x="69" y="84"/>
                  </a:cubicBezTo>
                  <a:cubicBezTo>
                    <a:pt x="69" y="84"/>
                    <a:pt x="68" y="85"/>
                    <a:pt x="68" y="86"/>
                  </a:cubicBezTo>
                  <a:cubicBezTo>
                    <a:pt x="68" y="86"/>
                    <a:pt x="67" y="87"/>
                    <a:pt x="67" y="87"/>
                  </a:cubicBezTo>
                  <a:cubicBezTo>
                    <a:pt x="66" y="87"/>
                    <a:pt x="65" y="88"/>
                    <a:pt x="65" y="88"/>
                  </a:cubicBezTo>
                  <a:cubicBezTo>
                    <a:pt x="64" y="87"/>
                    <a:pt x="63" y="87"/>
                    <a:pt x="63" y="86"/>
                  </a:cubicBezTo>
                  <a:cubicBezTo>
                    <a:pt x="62" y="86"/>
                    <a:pt x="62" y="85"/>
                    <a:pt x="62" y="84"/>
                  </a:cubicBezTo>
                  <a:cubicBezTo>
                    <a:pt x="62" y="84"/>
                    <a:pt x="62" y="83"/>
                    <a:pt x="62" y="82"/>
                  </a:cubicBezTo>
                  <a:cubicBezTo>
                    <a:pt x="62" y="82"/>
                    <a:pt x="62" y="82"/>
                    <a:pt x="63" y="82"/>
                  </a:cubicBezTo>
                  <a:cubicBezTo>
                    <a:pt x="63" y="81"/>
                    <a:pt x="64" y="81"/>
                    <a:pt x="65" y="80"/>
                  </a:cubicBezTo>
                  <a:cubicBezTo>
                    <a:pt x="65" y="80"/>
                    <a:pt x="65" y="79"/>
                    <a:pt x="66" y="79"/>
                  </a:cubicBezTo>
                  <a:cubicBezTo>
                    <a:pt x="66" y="79"/>
                    <a:pt x="67" y="79"/>
                    <a:pt x="67" y="78"/>
                  </a:cubicBezTo>
                  <a:cubicBezTo>
                    <a:pt x="67" y="78"/>
                    <a:pt x="68" y="77"/>
                    <a:pt x="67" y="76"/>
                  </a:cubicBezTo>
                  <a:cubicBezTo>
                    <a:pt x="67" y="76"/>
                    <a:pt x="67" y="76"/>
                    <a:pt x="67" y="76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5"/>
                    <a:pt x="64" y="75"/>
                    <a:pt x="64" y="75"/>
                  </a:cubicBezTo>
                  <a:cubicBezTo>
                    <a:pt x="64" y="75"/>
                    <a:pt x="63" y="74"/>
                    <a:pt x="63" y="74"/>
                  </a:cubicBezTo>
                  <a:cubicBezTo>
                    <a:pt x="63" y="73"/>
                    <a:pt x="63" y="72"/>
                    <a:pt x="62" y="72"/>
                  </a:cubicBezTo>
                  <a:cubicBezTo>
                    <a:pt x="62" y="71"/>
                    <a:pt x="62" y="71"/>
                    <a:pt x="62" y="71"/>
                  </a:cubicBezTo>
                  <a:cubicBezTo>
                    <a:pt x="62" y="71"/>
                    <a:pt x="62" y="70"/>
                    <a:pt x="63" y="71"/>
                  </a:cubicBezTo>
                  <a:cubicBezTo>
                    <a:pt x="64" y="71"/>
                    <a:pt x="65" y="71"/>
                    <a:pt x="65" y="71"/>
                  </a:cubicBezTo>
                  <a:cubicBezTo>
                    <a:pt x="66" y="72"/>
                    <a:pt x="66" y="71"/>
                    <a:pt x="67" y="72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0"/>
                    <a:pt x="71" y="69"/>
                    <a:pt x="71" y="68"/>
                  </a:cubicBezTo>
                  <a:cubicBezTo>
                    <a:pt x="72" y="68"/>
                    <a:pt x="72" y="67"/>
                    <a:pt x="73" y="67"/>
                  </a:cubicBezTo>
                  <a:cubicBezTo>
                    <a:pt x="73" y="66"/>
                    <a:pt x="74" y="65"/>
                    <a:pt x="74" y="65"/>
                  </a:cubicBezTo>
                  <a:cubicBezTo>
                    <a:pt x="74" y="64"/>
                    <a:pt x="74" y="64"/>
                    <a:pt x="74" y="63"/>
                  </a:cubicBezTo>
                  <a:cubicBezTo>
                    <a:pt x="74" y="63"/>
                    <a:pt x="74" y="62"/>
                    <a:pt x="74" y="62"/>
                  </a:cubicBezTo>
                  <a:cubicBezTo>
                    <a:pt x="74" y="62"/>
                    <a:pt x="75" y="62"/>
                    <a:pt x="76" y="61"/>
                  </a:cubicBezTo>
                  <a:cubicBezTo>
                    <a:pt x="76" y="61"/>
                    <a:pt x="76" y="62"/>
                    <a:pt x="76" y="61"/>
                  </a:cubicBezTo>
                  <a:cubicBezTo>
                    <a:pt x="77" y="61"/>
                    <a:pt x="77" y="61"/>
                    <a:pt x="77" y="60"/>
                  </a:cubicBezTo>
                  <a:cubicBezTo>
                    <a:pt x="77" y="60"/>
                    <a:pt x="78" y="60"/>
                    <a:pt x="78" y="59"/>
                  </a:cubicBezTo>
                  <a:cubicBezTo>
                    <a:pt x="77" y="58"/>
                    <a:pt x="78" y="58"/>
                    <a:pt x="77" y="57"/>
                  </a:cubicBezTo>
                  <a:cubicBezTo>
                    <a:pt x="77" y="57"/>
                    <a:pt x="77" y="57"/>
                    <a:pt x="76" y="56"/>
                  </a:cubicBezTo>
                  <a:cubicBezTo>
                    <a:pt x="74" y="56"/>
                    <a:pt x="74" y="55"/>
                    <a:pt x="73" y="56"/>
                  </a:cubicBezTo>
                  <a:cubicBezTo>
                    <a:pt x="73" y="56"/>
                    <a:pt x="72" y="57"/>
                    <a:pt x="71" y="57"/>
                  </a:cubicBezTo>
                  <a:cubicBezTo>
                    <a:pt x="71" y="58"/>
                    <a:pt x="70" y="58"/>
                    <a:pt x="70" y="59"/>
                  </a:cubicBezTo>
                  <a:cubicBezTo>
                    <a:pt x="69" y="60"/>
                    <a:pt x="69" y="60"/>
                    <a:pt x="68" y="61"/>
                  </a:cubicBezTo>
                  <a:cubicBezTo>
                    <a:pt x="68" y="62"/>
                    <a:pt x="67" y="62"/>
                    <a:pt x="67" y="62"/>
                  </a:cubicBezTo>
                  <a:cubicBezTo>
                    <a:pt x="67" y="63"/>
                    <a:pt x="67" y="63"/>
                    <a:pt x="66" y="64"/>
                  </a:cubicBezTo>
                  <a:cubicBezTo>
                    <a:pt x="65" y="64"/>
                    <a:pt x="65" y="65"/>
                    <a:pt x="65" y="65"/>
                  </a:cubicBezTo>
                  <a:cubicBezTo>
                    <a:pt x="64" y="65"/>
                    <a:pt x="64" y="66"/>
                    <a:pt x="64" y="66"/>
                  </a:cubicBezTo>
                  <a:cubicBezTo>
                    <a:pt x="63" y="67"/>
                    <a:pt x="62" y="68"/>
                    <a:pt x="62" y="68"/>
                  </a:cubicBezTo>
                  <a:cubicBezTo>
                    <a:pt x="62" y="68"/>
                    <a:pt x="62" y="68"/>
                    <a:pt x="61" y="69"/>
                  </a:cubicBezTo>
                  <a:cubicBezTo>
                    <a:pt x="61" y="69"/>
                    <a:pt x="59" y="70"/>
                    <a:pt x="59" y="70"/>
                  </a:cubicBezTo>
                  <a:cubicBezTo>
                    <a:pt x="59" y="70"/>
                    <a:pt x="58" y="70"/>
                    <a:pt x="57" y="71"/>
                  </a:cubicBezTo>
                  <a:cubicBezTo>
                    <a:pt x="57" y="71"/>
                    <a:pt x="55" y="72"/>
                    <a:pt x="54" y="72"/>
                  </a:cubicBezTo>
                  <a:cubicBezTo>
                    <a:pt x="54" y="72"/>
                    <a:pt x="53" y="71"/>
                    <a:pt x="53" y="71"/>
                  </a:cubicBezTo>
                  <a:cubicBezTo>
                    <a:pt x="53" y="70"/>
                    <a:pt x="52" y="69"/>
                    <a:pt x="52" y="69"/>
                  </a:cubicBezTo>
                  <a:cubicBezTo>
                    <a:pt x="52" y="69"/>
                    <a:pt x="52" y="69"/>
                    <a:pt x="52" y="69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3" y="68"/>
                    <a:pt x="53" y="67"/>
                    <a:pt x="54" y="67"/>
                  </a:cubicBezTo>
                  <a:cubicBezTo>
                    <a:pt x="54" y="66"/>
                    <a:pt x="54" y="66"/>
                    <a:pt x="54" y="66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5" y="65"/>
                    <a:pt x="57" y="65"/>
                    <a:pt x="58" y="65"/>
                  </a:cubicBezTo>
                  <a:cubicBezTo>
                    <a:pt x="58" y="64"/>
                    <a:pt x="59" y="64"/>
                    <a:pt x="59" y="64"/>
                  </a:cubicBezTo>
                  <a:cubicBezTo>
                    <a:pt x="60" y="63"/>
                    <a:pt x="61" y="63"/>
                    <a:pt x="61" y="63"/>
                  </a:cubicBezTo>
                  <a:cubicBezTo>
                    <a:pt x="62" y="62"/>
                    <a:pt x="63" y="61"/>
                    <a:pt x="64" y="61"/>
                  </a:cubicBezTo>
                  <a:cubicBezTo>
                    <a:pt x="65" y="60"/>
                    <a:pt x="66" y="58"/>
                    <a:pt x="66" y="58"/>
                  </a:cubicBezTo>
                  <a:cubicBezTo>
                    <a:pt x="67" y="57"/>
                    <a:pt x="68" y="55"/>
                    <a:pt x="69" y="54"/>
                  </a:cubicBezTo>
                  <a:cubicBezTo>
                    <a:pt x="70" y="52"/>
                    <a:pt x="70" y="51"/>
                    <a:pt x="71" y="51"/>
                  </a:cubicBezTo>
                  <a:cubicBezTo>
                    <a:pt x="71" y="51"/>
                    <a:pt x="71" y="50"/>
                    <a:pt x="71" y="50"/>
                  </a:cubicBezTo>
                  <a:cubicBezTo>
                    <a:pt x="72" y="49"/>
                    <a:pt x="71" y="49"/>
                    <a:pt x="72" y="48"/>
                  </a:cubicBezTo>
                  <a:cubicBezTo>
                    <a:pt x="72" y="48"/>
                    <a:pt x="72" y="48"/>
                    <a:pt x="72" y="47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73" y="47"/>
                    <a:pt x="73" y="47"/>
                    <a:pt x="74" y="47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7"/>
                    <a:pt x="75" y="46"/>
                    <a:pt x="75" y="47"/>
                  </a:cubicBezTo>
                  <a:close/>
                  <a:moveTo>
                    <a:pt x="117" y="72"/>
                  </a:moveTo>
                  <a:cubicBezTo>
                    <a:pt x="118" y="71"/>
                    <a:pt x="119" y="70"/>
                    <a:pt x="119" y="70"/>
                  </a:cubicBezTo>
                  <a:cubicBezTo>
                    <a:pt x="120" y="70"/>
                    <a:pt x="120" y="70"/>
                    <a:pt x="121" y="71"/>
                  </a:cubicBezTo>
                  <a:cubicBezTo>
                    <a:pt x="122" y="71"/>
                    <a:pt x="122" y="71"/>
                    <a:pt x="123" y="71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6" y="72"/>
                    <a:pt x="127" y="72"/>
                    <a:pt x="127" y="72"/>
                  </a:cubicBezTo>
                  <a:cubicBezTo>
                    <a:pt x="128" y="72"/>
                    <a:pt x="128" y="72"/>
                    <a:pt x="128" y="72"/>
                  </a:cubicBezTo>
                  <a:cubicBezTo>
                    <a:pt x="129" y="72"/>
                    <a:pt x="129" y="72"/>
                    <a:pt x="130" y="72"/>
                  </a:cubicBezTo>
                  <a:cubicBezTo>
                    <a:pt x="130" y="72"/>
                    <a:pt x="129" y="72"/>
                    <a:pt x="130" y="72"/>
                  </a:cubicBezTo>
                  <a:cubicBezTo>
                    <a:pt x="131" y="72"/>
                    <a:pt x="131" y="72"/>
                    <a:pt x="132" y="72"/>
                  </a:cubicBezTo>
                  <a:cubicBezTo>
                    <a:pt x="132" y="71"/>
                    <a:pt x="133" y="71"/>
                    <a:pt x="133" y="72"/>
                  </a:cubicBezTo>
                  <a:cubicBezTo>
                    <a:pt x="134" y="72"/>
                    <a:pt x="134" y="72"/>
                    <a:pt x="134" y="71"/>
                  </a:cubicBezTo>
                  <a:cubicBezTo>
                    <a:pt x="134" y="71"/>
                    <a:pt x="135" y="71"/>
                    <a:pt x="135" y="71"/>
                  </a:cubicBezTo>
                  <a:cubicBezTo>
                    <a:pt x="135" y="71"/>
                    <a:pt x="135" y="71"/>
                    <a:pt x="136" y="71"/>
                  </a:cubicBezTo>
                  <a:cubicBezTo>
                    <a:pt x="136" y="71"/>
                    <a:pt x="136" y="71"/>
                    <a:pt x="137" y="71"/>
                  </a:cubicBezTo>
                  <a:cubicBezTo>
                    <a:pt x="137" y="71"/>
                    <a:pt x="138" y="71"/>
                    <a:pt x="138" y="71"/>
                  </a:cubicBezTo>
                  <a:cubicBezTo>
                    <a:pt x="139" y="71"/>
                    <a:pt x="139" y="72"/>
                    <a:pt x="139" y="72"/>
                  </a:cubicBezTo>
                  <a:cubicBezTo>
                    <a:pt x="139" y="72"/>
                    <a:pt x="140" y="72"/>
                    <a:pt x="140" y="73"/>
                  </a:cubicBezTo>
                  <a:cubicBezTo>
                    <a:pt x="140" y="73"/>
                    <a:pt x="140" y="73"/>
                    <a:pt x="140" y="74"/>
                  </a:cubicBezTo>
                  <a:cubicBezTo>
                    <a:pt x="140" y="74"/>
                    <a:pt x="140" y="74"/>
                    <a:pt x="140" y="75"/>
                  </a:cubicBezTo>
                  <a:cubicBezTo>
                    <a:pt x="140" y="76"/>
                    <a:pt x="141" y="76"/>
                    <a:pt x="140" y="77"/>
                  </a:cubicBezTo>
                  <a:cubicBezTo>
                    <a:pt x="140" y="77"/>
                    <a:pt x="140" y="78"/>
                    <a:pt x="140" y="79"/>
                  </a:cubicBezTo>
                  <a:cubicBezTo>
                    <a:pt x="139" y="79"/>
                    <a:pt x="138" y="79"/>
                    <a:pt x="138" y="79"/>
                  </a:cubicBezTo>
                  <a:cubicBezTo>
                    <a:pt x="137" y="79"/>
                    <a:pt x="137" y="80"/>
                    <a:pt x="136" y="80"/>
                  </a:cubicBezTo>
                  <a:cubicBezTo>
                    <a:pt x="135" y="80"/>
                    <a:pt x="135" y="81"/>
                    <a:pt x="134" y="81"/>
                  </a:cubicBezTo>
                  <a:cubicBezTo>
                    <a:pt x="134" y="81"/>
                    <a:pt x="133" y="82"/>
                    <a:pt x="132" y="82"/>
                  </a:cubicBezTo>
                  <a:cubicBezTo>
                    <a:pt x="132" y="82"/>
                    <a:pt x="132" y="82"/>
                    <a:pt x="131" y="83"/>
                  </a:cubicBezTo>
                  <a:cubicBezTo>
                    <a:pt x="130" y="83"/>
                    <a:pt x="130" y="84"/>
                    <a:pt x="129" y="84"/>
                  </a:cubicBezTo>
                  <a:cubicBezTo>
                    <a:pt x="129" y="84"/>
                    <a:pt x="129" y="83"/>
                    <a:pt x="128" y="84"/>
                  </a:cubicBezTo>
                  <a:cubicBezTo>
                    <a:pt x="128" y="85"/>
                    <a:pt x="128" y="85"/>
                    <a:pt x="127" y="85"/>
                  </a:cubicBezTo>
                  <a:cubicBezTo>
                    <a:pt x="127" y="85"/>
                    <a:pt x="127" y="85"/>
                    <a:pt x="127" y="85"/>
                  </a:cubicBezTo>
                  <a:cubicBezTo>
                    <a:pt x="127" y="86"/>
                    <a:pt x="126" y="86"/>
                    <a:pt x="127" y="86"/>
                  </a:cubicBezTo>
                  <a:cubicBezTo>
                    <a:pt x="127" y="86"/>
                    <a:pt x="127" y="86"/>
                    <a:pt x="128" y="86"/>
                  </a:cubicBezTo>
                  <a:cubicBezTo>
                    <a:pt x="128" y="87"/>
                    <a:pt x="129" y="87"/>
                    <a:pt x="129" y="87"/>
                  </a:cubicBezTo>
                  <a:cubicBezTo>
                    <a:pt x="130" y="87"/>
                    <a:pt x="130" y="86"/>
                    <a:pt x="131" y="86"/>
                  </a:cubicBezTo>
                  <a:cubicBezTo>
                    <a:pt x="131" y="86"/>
                    <a:pt x="132" y="86"/>
                    <a:pt x="132" y="86"/>
                  </a:cubicBezTo>
                  <a:cubicBezTo>
                    <a:pt x="132" y="85"/>
                    <a:pt x="133" y="85"/>
                    <a:pt x="133" y="85"/>
                  </a:cubicBezTo>
                  <a:cubicBezTo>
                    <a:pt x="133" y="85"/>
                    <a:pt x="133" y="85"/>
                    <a:pt x="134" y="85"/>
                  </a:cubicBezTo>
                  <a:cubicBezTo>
                    <a:pt x="134" y="85"/>
                    <a:pt x="134" y="86"/>
                    <a:pt x="135" y="86"/>
                  </a:cubicBezTo>
                  <a:cubicBezTo>
                    <a:pt x="136" y="86"/>
                    <a:pt x="135" y="86"/>
                    <a:pt x="136" y="87"/>
                  </a:cubicBezTo>
                  <a:cubicBezTo>
                    <a:pt x="136" y="87"/>
                    <a:pt x="136" y="87"/>
                    <a:pt x="136" y="87"/>
                  </a:cubicBezTo>
                  <a:cubicBezTo>
                    <a:pt x="136" y="88"/>
                    <a:pt x="137" y="88"/>
                    <a:pt x="136" y="88"/>
                  </a:cubicBezTo>
                  <a:cubicBezTo>
                    <a:pt x="136" y="88"/>
                    <a:pt x="136" y="89"/>
                    <a:pt x="136" y="89"/>
                  </a:cubicBezTo>
                  <a:cubicBezTo>
                    <a:pt x="136" y="90"/>
                    <a:pt x="135" y="90"/>
                    <a:pt x="135" y="90"/>
                  </a:cubicBezTo>
                  <a:cubicBezTo>
                    <a:pt x="135" y="91"/>
                    <a:pt x="135" y="91"/>
                    <a:pt x="134" y="91"/>
                  </a:cubicBezTo>
                  <a:cubicBezTo>
                    <a:pt x="134" y="91"/>
                    <a:pt x="133" y="91"/>
                    <a:pt x="132" y="91"/>
                  </a:cubicBezTo>
                  <a:cubicBezTo>
                    <a:pt x="132" y="91"/>
                    <a:pt x="131" y="90"/>
                    <a:pt x="130" y="90"/>
                  </a:cubicBezTo>
                  <a:cubicBezTo>
                    <a:pt x="129" y="90"/>
                    <a:pt x="129" y="90"/>
                    <a:pt x="128" y="90"/>
                  </a:cubicBezTo>
                  <a:cubicBezTo>
                    <a:pt x="128" y="90"/>
                    <a:pt x="127" y="90"/>
                    <a:pt x="126" y="91"/>
                  </a:cubicBezTo>
                  <a:cubicBezTo>
                    <a:pt x="126" y="91"/>
                    <a:pt x="125" y="91"/>
                    <a:pt x="124" y="91"/>
                  </a:cubicBezTo>
                  <a:cubicBezTo>
                    <a:pt x="124" y="91"/>
                    <a:pt x="124" y="91"/>
                    <a:pt x="123" y="91"/>
                  </a:cubicBezTo>
                  <a:cubicBezTo>
                    <a:pt x="122" y="91"/>
                    <a:pt x="122" y="91"/>
                    <a:pt x="121" y="92"/>
                  </a:cubicBezTo>
                  <a:cubicBezTo>
                    <a:pt x="121" y="92"/>
                    <a:pt x="119" y="92"/>
                    <a:pt x="119" y="92"/>
                  </a:cubicBezTo>
                  <a:cubicBezTo>
                    <a:pt x="118" y="93"/>
                    <a:pt x="118" y="93"/>
                    <a:pt x="117" y="93"/>
                  </a:cubicBezTo>
                  <a:cubicBezTo>
                    <a:pt x="116" y="93"/>
                    <a:pt x="116" y="94"/>
                    <a:pt x="116" y="94"/>
                  </a:cubicBezTo>
                  <a:cubicBezTo>
                    <a:pt x="116" y="94"/>
                    <a:pt x="115" y="94"/>
                    <a:pt x="115" y="95"/>
                  </a:cubicBezTo>
                  <a:cubicBezTo>
                    <a:pt x="114" y="95"/>
                    <a:pt x="114" y="96"/>
                    <a:pt x="113" y="96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2" y="96"/>
                    <a:pt x="111" y="96"/>
                    <a:pt x="111" y="96"/>
                  </a:cubicBezTo>
                  <a:cubicBezTo>
                    <a:pt x="111" y="96"/>
                    <a:pt x="110" y="96"/>
                    <a:pt x="110" y="96"/>
                  </a:cubicBezTo>
                  <a:cubicBezTo>
                    <a:pt x="109" y="96"/>
                    <a:pt x="109" y="95"/>
                    <a:pt x="109" y="95"/>
                  </a:cubicBezTo>
                  <a:cubicBezTo>
                    <a:pt x="108" y="95"/>
                    <a:pt x="107" y="95"/>
                    <a:pt x="107" y="95"/>
                  </a:cubicBezTo>
                  <a:cubicBezTo>
                    <a:pt x="106" y="94"/>
                    <a:pt x="106" y="94"/>
                    <a:pt x="105" y="93"/>
                  </a:cubicBezTo>
                  <a:cubicBezTo>
                    <a:pt x="105" y="93"/>
                    <a:pt x="104" y="93"/>
                    <a:pt x="104" y="93"/>
                  </a:cubicBezTo>
                  <a:cubicBezTo>
                    <a:pt x="104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0"/>
                  </a:cubicBezTo>
                  <a:cubicBezTo>
                    <a:pt x="103" y="90"/>
                    <a:pt x="103" y="90"/>
                    <a:pt x="103" y="89"/>
                  </a:cubicBezTo>
                  <a:cubicBezTo>
                    <a:pt x="103" y="89"/>
                    <a:pt x="103" y="89"/>
                    <a:pt x="103" y="88"/>
                  </a:cubicBezTo>
                  <a:cubicBezTo>
                    <a:pt x="103" y="88"/>
                    <a:pt x="103" y="88"/>
                    <a:pt x="103" y="88"/>
                  </a:cubicBezTo>
                  <a:cubicBezTo>
                    <a:pt x="103" y="87"/>
                    <a:pt x="103" y="86"/>
                    <a:pt x="104" y="86"/>
                  </a:cubicBezTo>
                  <a:cubicBezTo>
                    <a:pt x="105" y="86"/>
                    <a:pt x="106" y="86"/>
                    <a:pt x="106" y="86"/>
                  </a:cubicBezTo>
                  <a:cubicBezTo>
                    <a:pt x="107" y="87"/>
                    <a:pt x="107" y="86"/>
                    <a:pt x="108" y="87"/>
                  </a:cubicBezTo>
                  <a:cubicBezTo>
                    <a:pt x="108" y="87"/>
                    <a:pt x="108" y="87"/>
                    <a:pt x="109" y="87"/>
                  </a:cubicBezTo>
                  <a:cubicBezTo>
                    <a:pt x="110" y="87"/>
                    <a:pt x="111" y="87"/>
                    <a:pt x="112" y="87"/>
                  </a:cubicBezTo>
                  <a:cubicBezTo>
                    <a:pt x="113" y="87"/>
                    <a:pt x="113" y="87"/>
                    <a:pt x="114" y="87"/>
                  </a:cubicBezTo>
                  <a:cubicBezTo>
                    <a:pt x="115" y="87"/>
                    <a:pt x="116" y="87"/>
                    <a:pt x="116" y="87"/>
                  </a:cubicBezTo>
                  <a:cubicBezTo>
                    <a:pt x="117" y="86"/>
                    <a:pt x="118" y="85"/>
                    <a:pt x="119" y="85"/>
                  </a:cubicBezTo>
                  <a:cubicBezTo>
                    <a:pt x="119" y="85"/>
                    <a:pt x="120" y="85"/>
                    <a:pt x="120" y="84"/>
                  </a:cubicBezTo>
                  <a:cubicBezTo>
                    <a:pt x="121" y="84"/>
                    <a:pt x="122" y="83"/>
                    <a:pt x="123" y="83"/>
                  </a:cubicBezTo>
                  <a:cubicBezTo>
                    <a:pt x="123" y="83"/>
                    <a:pt x="124" y="82"/>
                    <a:pt x="124" y="82"/>
                  </a:cubicBezTo>
                  <a:cubicBezTo>
                    <a:pt x="124" y="81"/>
                    <a:pt x="125" y="81"/>
                    <a:pt x="125" y="81"/>
                  </a:cubicBezTo>
                  <a:cubicBezTo>
                    <a:pt x="126" y="80"/>
                    <a:pt x="127" y="80"/>
                    <a:pt x="127" y="79"/>
                  </a:cubicBezTo>
                  <a:cubicBezTo>
                    <a:pt x="128" y="79"/>
                    <a:pt x="128" y="79"/>
                    <a:pt x="129" y="79"/>
                  </a:cubicBezTo>
                  <a:cubicBezTo>
                    <a:pt x="129" y="78"/>
                    <a:pt x="129" y="78"/>
                    <a:pt x="130" y="78"/>
                  </a:cubicBezTo>
                  <a:cubicBezTo>
                    <a:pt x="130" y="78"/>
                    <a:pt x="130" y="77"/>
                    <a:pt x="130" y="77"/>
                  </a:cubicBezTo>
                  <a:cubicBezTo>
                    <a:pt x="131" y="77"/>
                    <a:pt x="131" y="76"/>
                    <a:pt x="131" y="76"/>
                  </a:cubicBezTo>
                  <a:cubicBezTo>
                    <a:pt x="130" y="76"/>
                    <a:pt x="130" y="77"/>
                    <a:pt x="129" y="77"/>
                  </a:cubicBezTo>
                  <a:cubicBezTo>
                    <a:pt x="129" y="77"/>
                    <a:pt x="129" y="76"/>
                    <a:pt x="128" y="77"/>
                  </a:cubicBezTo>
                  <a:cubicBezTo>
                    <a:pt x="127" y="78"/>
                    <a:pt x="127" y="78"/>
                    <a:pt x="126" y="78"/>
                  </a:cubicBezTo>
                  <a:cubicBezTo>
                    <a:pt x="125" y="78"/>
                    <a:pt x="125" y="79"/>
                    <a:pt x="124" y="79"/>
                  </a:cubicBezTo>
                  <a:cubicBezTo>
                    <a:pt x="123" y="79"/>
                    <a:pt x="122" y="79"/>
                    <a:pt x="121" y="78"/>
                  </a:cubicBezTo>
                  <a:cubicBezTo>
                    <a:pt x="120" y="78"/>
                    <a:pt x="120" y="78"/>
                    <a:pt x="120" y="77"/>
                  </a:cubicBezTo>
                  <a:cubicBezTo>
                    <a:pt x="119" y="77"/>
                    <a:pt x="119" y="77"/>
                    <a:pt x="119" y="76"/>
                  </a:cubicBezTo>
                  <a:cubicBezTo>
                    <a:pt x="118" y="76"/>
                    <a:pt x="118" y="75"/>
                    <a:pt x="118" y="75"/>
                  </a:cubicBezTo>
                  <a:cubicBezTo>
                    <a:pt x="117" y="74"/>
                    <a:pt x="117" y="74"/>
                    <a:pt x="117" y="73"/>
                  </a:cubicBezTo>
                  <a:cubicBezTo>
                    <a:pt x="117" y="72"/>
                    <a:pt x="117" y="72"/>
                    <a:pt x="117" y="72"/>
                  </a:cubicBezTo>
                  <a:close/>
                  <a:moveTo>
                    <a:pt x="184" y="64"/>
                  </a:moveTo>
                  <a:cubicBezTo>
                    <a:pt x="185" y="64"/>
                    <a:pt x="185" y="64"/>
                    <a:pt x="185" y="63"/>
                  </a:cubicBezTo>
                  <a:cubicBezTo>
                    <a:pt x="185" y="63"/>
                    <a:pt x="185" y="63"/>
                    <a:pt x="185" y="63"/>
                  </a:cubicBezTo>
                  <a:cubicBezTo>
                    <a:pt x="185" y="62"/>
                    <a:pt x="185" y="62"/>
                    <a:pt x="186" y="62"/>
                  </a:cubicBezTo>
                  <a:cubicBezTo>
                    <a:pt x="186" y="61"/>
                    <a:pt x="186" y="61"/>
                    <a:pt x="186" y="61"/>
                  </a:cubicBezTo>
                  <a:cubicBezTo>
                    <a:pt x="186" y="61"/>
                    <a:pt x="186" y="61"/>
                    <a:pt x="187" y="60"/>
                  </a:cubicBezTo>
                  <a:cubicBezTo>
                    <a:pt x="187" y="60"/>
                    <a:pt x="187" y="60"/>
                    <a:pt x="187" y="60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87" y="61"/>
                    <a:pt x="187" y="61"/>
                    <a:pt x="187" y="62"/>
                  </a:cubicBezTo>
                  <a:cubicBezTo>
                    <a:pt x="187" y="62"/>
                    <a:pt x="187" y="62"/>
                    <a:pt x="187" y="62"/>
                  </a:cubicBezTo>
                  <a:cubicBezTo>
                    <a:pt x="187" y="63"/>
                    <a:pt x="187" y="63"/>
                    <a:pt x="187" y="63"/>
                  </a:cubicBezTo>
                  <a:cubicBezTo>
                    <a:pt x="187" y="64"/>
                    <a:pt x="186" y="64"/>
                    <a:pt x="186" y="64"/>
                  </a:cubicBezTo>
                  <a:cubicBezTo>
                    <a:pt x="186" y="64"/>
                    <a:pt x="186" y="64"/>
                    <a:pt x="186" y="65"/>
                  </a:cubicBezTo>
                  <a:cubicBezTo>
                    <a:pt x="186" y="65"/>
                    <a:pt x="186" y="65"/>
                    <a:pt x="185" y="65"/>
                  </a:cubicBezTo>
                  <a:cubicBezTo>
                    <a:pt x="185" y="65"/>
                    <a:pt x="185" y="65"/>
                    <a:pt x="185" y="65"/>
                  </a:cubicBezTo>
                  <a:cubicBezTo>
                    <a:pt x="185" y="65"/>
                    <a:pt x="184" y="64"/>
                    <a:pt x="184" y="64"/>
                  </a:cubicBezTo>
                  <a:close/>
                  <a:moveTo>
                    <a:pt x="180" y="66"/>
                  </a:moveTo>
                  <a:cubicBezTo>
                    <a:pt x="181" y="66"/>
                    <a:pt x="180" y="66"/>
                    <a:pt x="181" y="66"/>
                  </a:cubicBezTo>
                  <a:cubicBezTo>
                    <a:pt x="181" y="66"/>
                    <a:pt x="181" y="67"/>
                    <a:pt x="182" y="67"/>
                  </a:cubicBezTo>
                  <a:cubicBezTo>
                    <a:pt x="182" y="67"/>
                    <a:pt x="182" y="67"/>
                    <a:pt x="182" y="67"/>
                  </a:cubicBezTo>
                  <a:cubicBezTo>
                    <a:pt x="183" y="67"/>
                    <a:pt x="183" y="67"/>
                    <a:pt x="183" y="67"/>
                  </a:cubicBezTo>
                  <a:cubicBezTo>
                    <a:pt x="183" y="67"/>
                    <a:pt x="184" y="67"/>
                    <a:pt x="184" y="67"/>
                  </a:cubicBezTo>
                  <a:cubicBezTo>
                    <a:pt x="184" y="68"/>
                    <a:pt x="184" y="68"/>
                    <a:pt x="183" y="68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2" y="69"/>
                    <a:pt x="182" y="69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1" y="71"/>
                    <a:pt x="181" y="71"/>
                    <a:pt x="181" y="71"/>
                  </a:cubicBezTo>
                  <a:cubicBezTo>
                    <a:pt x="180" y="71"/>
                    <a:pt x="180" y="71"/>
                    <a:pt x="180" y="70"/>
                  </a:cubicBezTo>
                  <a:cubicBezTo>
                    <a:pt x="180" y="70"/>
                    <a:pt x="180" y="70"/>
                    <a:pt x="180" y="69"/>
                  </a:cubicBezTo>
                  <a:cubicBezTo>
                    <a:pt x="180" y="69"/>
                    <a:pt x="180" y="69"/>
                    <a:pt x="180" y="68"/>
                  </a:cubicBezTo>
                  <a:cubicBezTo>
                    <a:pt x="180" y="68"/>
                    <a:pt x="180" y="68"/>
                    <a:pt x="180" y="67"/>
                  </a:cubicBezTo>
                  <a:cubicBezTo>
                    <a:pt x="180" y="67"/>
                    <a:pt x="180" y="67"/>
                    <a:pt x="180" y="66"/>
                  </a:cubicBezTo>
                  <a:cubicBezTo>
                    <a:pt x="180" y="66"/>
                    <a:pt x="180" y="66"/>
                    <a:pt x="180" y="66"/>
                  </a:cubicBezTo>
                  <a:close/>
                  <a:moveTo>
                    <a:pt x="190" y="91"/>
                  </a:moveTo>
                  <a:cubicBezTo>
                    <a:pt x="191" y="91"/>
                    <a:pt x="192" y="91"/>
                    <a:pt x="193" y="90"/>
                  </a:cubicBezTo>
                  <a:cubicBezTo>
                    <a:pt x="194" y="90"/>
                    <a:pt x="194" y="90"/>
                    <a:pt x="195" y="90"/>
                  </a:cubicBezTo>
                  <a:cubicBezTo>
                    <a:pt x="196" y="90"/>
                    <a:pt x="197" y="90"/>
                    <a:pt x="197" y="91"/>
                  </a:cubicBezTo>
                  <a:cubicBezTo>
                    <a:pt x="198" y="91"/>
                    <a:pt x="198" y="92"/>
                    <a:pt x="199" y="93"/>
                  </a:cubicBezTo>
                  <a:cubicBezTo>
                    <a:pt x="199" y="95"/>
                    <a:pt x="199" y="95"/>
                    <a:pt x="199" y="96"/>
                  </a:cubicBezTo>
                  <a:cubicBezTo>
                    <a:pt x="199" y="96"/>
                    <a:pt x="199" y="97"/>
                    <a:pt x="199" y="97"/>
                  </a:cubicBezTo>
                  <a:cubicBezTo>
                    <a:pt x="198" y="98"/>
                    <a:pt x="199" y="98"/>
                    <a:pt x="198" y="98"/>
                  </a:cubicBezTo>
                  <a:cubicBezTo>
                    <a:pt x="197" y="98"/>
                    <a:pt x="198" y="98"/>
                    <a:pt x="197" y="98"/>
                  </a:cubicBezTo>
                  <a:cubicBezTo>
                    <a:pt x="195" y="99"/>
                    <a:pt x="195" y="99"/>
                    <a:pt x="195" y="99"/>
                  </a:cubicBezTo>
                  <a:cubicBezTo>
                    <a:pt x="195" y="99"/>
                    <a:pt x="195" y="100"/>
                    <a:pt x="194" y="99"/>
                  </a:cubicBezTo>
                  <a:cubicBezTo>
                    <a:pt x="193" y="99"/>
                    <a:pt x="193" y="98"/>
                    <a:pt x="193" y="98"/>
                  </a:cubicBezTo>
                  <a:cubicBezTo>
                    <a:pt x="193" y="98"/>
                    <a:pt x="194" y="98"/>
                    <a:pt x="194" y="97"/>
                  </a:cubicBezTo>
                  <a:cubicBezTo>
                    <a:pt x="193" y="96"/>
                    <a:pt x="193" y="95"/>
                    <a:pt x="193" y="94"/>
                  </a:cubicBezTo>
                  <a:cubicBezTo>
                    <a:pt x="193" y="94"/>
                    <a:pt x="192" y="93"/>
                    <a:pt x="191" y="93"/>
                  </a:cubicBezTo>
                  <a:cubicBezTo>
                    <a:pt x="191" y="92"/>
                    <a:pt x="190" y="92"/>
                    <a:pt x="190" y="92"/>
                  </a:cubicBezTo>
                  <a:cubicBezTo>
                    <a:pt x="190" y="91"/>
                    <a:pt x="190" y="91"/>
                    <a:pt x="190" y="91"/>
                  </a:cubicBezTo>
                  <a:close/>
                  <a:moveTo>
                    <a:pt x="170" y="68"/>
                  </a:moveTo>
                  <a:cubicBezTo>
                    <a:pt x="170" y="68"/>
                    <a:pt x="171" y="68"/>
                    <a:pt x="171" y="68"/>
                  </a:cubicBezTo>
                  <a:cubicBezTo>
                    <a:pt x="171" y="68"/>
                    <a:pt x="171" y="69"/>
                    <a:pt x="172" y="69"/>
                  </a:cubicBezTo>
                  <a:cubicBezTo>
                    <a:pt x="172" y="69"/>
                    <a:pt x="172" y="69"/>
                    <a:pt x="173" y="69"/>
                  </a:cubicBezTo>
                  <a:cubicBezTo>
                    <a:pt x="173" y="69"/>
                    <a:pt x="173" y="69"/>
                    <a:pt x="173" y="69"/>
                  </a:cubicBezTo>
                  <a:cubicBezTo>
                    <a:pt x="173" y="69"/>
                    <a:pt x="173" y="69"/>
                    <a:pt x="174" y="68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4" y="68"/>
                    <a:pt x="175" y="67"/>
                    <a:pt x="175" y="67"/>
                  </a:cubicBezTo>
                  <a:cubicBezTo>
                    <a:pt x="175" y="67"/>
                    <a:pt x="176" y="67"/>
                    <a:pt x="176" y="67"/>
                  </a:cubicBezTo>
                  <a:cubicBezTo>
                    <a:pt x="176" y="66"/>
                    <a:pt x="176" y="65"/>
                    <a:pt x="176" y="65"/>
                  </a:cubicBezTo>
                  <a:cubicBezTo>
                    <a:pt x="176" y="65"/>
                    <a:pt x="176" y="64"/>
                    <a:pt x="176" y="63"/>
                  </a:cubicBezTo>
                  <a:cubicBezTo>
                    <a:pt x="176" y="62"/>
                    <a:pt x="175" y="61"/>
                    <a:pt x="175" y="61"/>
                  </a:cubicBezTo>
                  <a:cubicBezTo>
                    <a:pt x="175" y="61"/>
                    <a:pt x="175" y="60"/>
                    <a:pt x="175" y="59"/>
                  </a:cubicBezTo>
                  <a:cubicBezTo>
                    <a:pt x="174" y="58"/>
                    <a:pt x="174" y="58"/>
                    <a:pt x="174" y="57"/>
                  </a:cubicBezTo>
                  <a:cubicBezTo>
                    <a:pt x="174" y="57"/>
                    <a:pt x="174" y="56"/>
                    <a:pt x="174" y="56"/>
                  </a:cubicBezTo>
                  <a:cubicBezTo>
                    <a:pt x="174" y="56"/>
                    <a:pt x="175" y="55"/>
                    <a:pt x="176" y="55"/>
                  </a:cubicBezTo>
                  <a:cubicBezTo>
                    <a:pt x="176" y="55"/>
                    <a:pt x="176" y="55"/>
                    <a:pt x="177" y="55"/>
                  </a:cubicBezTo>
                  <a:cubicBezTo>
                    <a:pt x="178" y="55"/>
                    <a:pt x="178" y="55"/>
                    <a:pt x="178" y="56"/>
                  </a:cubicBezTo>
                  <a:cubicBezTo>
                    <a:pt x="179" y="56"/>
                    <a:pt x="179" y="56"/>
                    <a:pt x="180" y="56"/>
                  </a:cubicBezTo>
                  <a:cubicBezTo>
                    <a:pt x="181" y="57"/>
                    <a:pt x="181" y="58"/>
                    <a:pt x="181" y="58"/>
                  </a:cubicBezTo>
                  <a:cubicBezTo>
                    <a:pt x="181" y="59"/>
                    <a:pt x="181" y="60"/>
                    <a:pt x="181" y="60"/>
                  </a:cubicBezTo>
                  <a:cubicBezTo>
                    <a:pt x="181" y="61"/>
                    <a:pt x="181" y="61"/>
                    <a:pt x="181" y="62"/>
                  </a:cubicBezTo>
                  <a:cubicBezTo>
                    <a:pt x="180" y="62"/>
                    <a:pt x="181" y="62"/>
                    <a:pt x="181" y="63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1" y="63"/>
                    <a:pt x="181" y="64"/>
                    <a:pt x="182" y="63"/>
                  </a:cubicBezTo>
                  <a:cubicBezTo>
                    <a:pt x="183" y="63"/>
                    <a:pt x="183" y="63"/>
                    <a:pt x="183" y="63"/>
                  </a:cubicBezTo>
                  <a:cubicBezTo>
                    <a:pt x="183" y="62"/>
                    <a:pt x="184" y="62"/>
                    <a:pt x="184" y="62"/>
                  </a:cubicBezTo>
                  <a:cubicBezTo>
                    <a:pt x="184" y="62"/>
                    <a:pt x="184" y="61"/>
                    <a:pt x="185" y="60"/>
                  </a:cubicBezTo>
                  <a:cubicBezTo>
                    <a:pt x="186" y="60"/>
                    <a:pt x="186" y="59"/>
                    <a:pt x="186" y="59"/>
                  </a:cubicBezTo>
                  <a:cubicBezTo>
                    <a:pt x="186" y="59"/>
                    <a:pt x="186" y="58"/>
                    <a:pt x="186" y="58"/>
                  </a:cubicBezTo>
                  <a:cubicBezTo>
                    <a:pt x="187" y="58"/>
                    <a:pt x="187" y="56"/>
                    <a:pt x="188" y="56"/>
                  </a:cubicBezTo>
                  <a:cubicBezTo>
                    <a:pt x="189" y="56"/>
                    <a:pt x="189" y="56"/>
                    <a:pt x="190" y="55"/>
                  </a:cubicBezTo>
                  <a:cubicBezTo>
                    <a:pt x="191" y="55"/>
                    <a:pt x="191" y="56"/>
                    <a:pt x="192" y="56"/>
                  </a:cubicBezTo>
                  <a:cubicBezTo>
                    <a:pt x="192" y="56"/>
                    <a:pt x="193" y="56"/>
                    <a:pt x="193" y="57"/>
                  </a:cubicBezTo>
                  <a:cubicBezTo>
                    <a:pt x="193" y="58"/>
                    <a:pt x="193" y="59"/>
                    <a:pt x="193" y="59"/>
                  </a:cubicBezTo>
                  <a:cubicBezTo>
                    <a:pt x="193" y="60"/>
                    <a:pt x="194" y="60"/>
                    <a:pt x="193" y="61"/>
                  </a:cubicBezTo>
                  <a:cubicBezTo>
                    <a:pt x="193" y="61"/>
                    <a:pt x="192" y="62"/>
                    <a:pt x="192" y="62"/>
                  </a:cubicBezTo>
                  <a:cubicBezTo>
                    <a:pt x="191" y="63"/>
                    <a:pt x="191" y="62"/>
                    <a:pt x="191" y="63"/>
                  </a:cubicBezTo>
                  <a:cubicBezTo>
                    <a:pt x="190" y="63"/>
                    <a:pt x="190" y="64"/>
                    <a:pt x="190" y="64"/>
                  </a:cubicBezTo>
                  <a:cubicBezTo>
                    <a:pt x="189" y="64"/>
                    <a:pt x="189" y="65"/>
                    <a:pt x="189" y="65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90" y="66"/>
                    <a:pt x="190" y="66"/>
                    <a:pt x="190" y="66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2" y="64"/>
                    <a:pt x="192" y="64"/>
                    <a:pt x="193" y="64"/>
                  </a:cubicBezTo>
                  <a:cubicBezTo>
                    <a:pt x="193" y="64"/>
                    <a:pt x="193" y="64"/>
                    <a:pt x="194" y="63"/>
                  </a:cubicBezTo>
                  <a:cubicBezTo>
                    <a:pt x="194" y="63"/>
                    <a:pt x="194" y="62"/>
                    <a:pt x="195" y="62"/>
                  </a:cubicBezTo>
                  <a:cubicBezTo>
                    <a:pt x="196" y="62"/>
                    <a:pt x="195" y="62"/>
                    <a:pt x="196" y="61"/>
                  </a:cubicBezTo>
                  <a:cubicBezTo>
                    <a:pt x="197" y="61"/>
                    <a:pt x="197" y="61"/>
                    <a:pt x="198" y="61"/>
                  </a:cubicBezTo>
                  <a:cubicBezTo>
                    <a:pt x="198" y="61"/>
                    <a:pt x="199" y="61"/>
                    <a:pt x="199" y="61"/>
                  </a:cubicBezTo>
                  <a:cubicBezTo>
                    <a:pt x="199" y="62"/>
                    <a:pt x="199" y="62"/>
                    <a:pt x="200" y="62"/>
                  </a:cubicBezTo>
                  <a:cubicBezTo>
                    <a:pt x="200" y="62"/>
                    <a:pt x="200" y="62"/>
                    <a:pt x="200" y="63"/>
                  </a:cubicBezTo>
                  <a:cubicBezTo>
                    <a:pt x="200" y="63"/>
                    <a:pt x="200" y="64"/>
                    <a:pt x="200" y="64"/>
                  </a:cubicBezTo>
                  <a:cubicBezTo>
                    <a:pt x="200" y="64"/>
                    <a:pt x="200" y="65"/>
                    <a:pt x="200" y="65"/>
                  </a:cubicBezTo>
                  <a:cubicBezTo>
                    <a:pt x="200" y="66"/>
                    <a:pt x="199" y="66"/>
                    <a:pt x="199" y="66"/>
                  </a:cubicBezTo>
                  <a:cubicBezTo>
                    <a:pt x="198" y="66"/>
                    <a:pt x="197" y="67"/>
                    <a:pt x="197" y="67"/>
                  </a:cubicBezTo>
                  <a:cubicBezTo>
                    <a:pt x="196" y="67"/>
                    <a:pt x="196" y="67"/>
                    <a:pt x="195" y="67"/>
                  </a:cubicBezTo>
                  <a:cubicBezTo>
                    <a:pt x="194" y="68"/>
                    <a:pt x="194" y="68"/>
                    <a:pt x="193" y="68"/>
                  </a:cubicBezTo>
                  <a:cubicBezTo>
                    <a:pt x="193" y="68"/>
                    <a:pt x="193" y="68"/>
                    <a:pt x="192" y="68"/>
                  </a:cubicBezTo>
                  <a:cubicBezTo>
                    <a:pt x="191" y="68"/>
                    <a:pt x="191" y="68"/>
                    <a:pt x="191" y="68"/>
                  </a:cubicBezTo>
                  <a:cubicBezTo>
                    <a:pt x="190" y="68"/>
                    <a:pt x="190" y="68"/>
                    <a:pt x="189" y="69"/>
                  </a:cubicBezTo>
                  <a:cubicBezTo>
                    <a:pt x="189" y="69"/>
                    <a:pt x="188" y="69"/>
                    <a:pt x="187" y="69"/>
                  </a:cubicBezTo>
                  <a:cubicBezTo>
                    <a:pt x="187" y="69"/>
                    <a:pt x="186" y="70"/>
                    <a:pt x="186" y="70"/>
                  </a:cubicBezTo>
                  <a:cubicBezTo>
                    <a:pt x="185" y="70"/>
                    <a:pt x="185" y="71"/>
                    <a:pt x="185" y="71"/>
                  </a:cubicBezTo>
                  <a:cubicBezTo>
                    <a:pt x="184" y="71"/>
                    <a:pt x="183" y="72"/>
                    <a:pt x="183" y="72"/>
                  </a:cubicBezTo>
                  <a:cubicBezTo>
                    <a:pt x="183" y="72"/>
                    <a:pt x="182" y="73"/>
                    <a:pt x="182" y="73"/>
                  </a:cubicBezTo>
                  <a:cubicBezTo>
                    <a:pt x="181" y="73"/>
                    <a:pt x="181" y="74"/>
                    <a:pt x="180" y="74"/>
                  </a:cubicBezTo>
                  <a:cubicBezTo>
                    <a:pt x="180" y="74"/>
                    <a:pt x="180" y="74"/>
                    <a:pt x="180" y="75"/>
                  </a:cubicBezTo>
                  <a:cubicBezTo>
                    <a:pt x="180" y="75"/>
                    <a:pt x="180" y="75"/>
                    <a:pt x="180" y="76"/>
                  </a:cubicBezTo>
                  <a:cubicBezTo>
                    <a:pt x="180" y="76"/>
                    <a:pt x="180" y="76"/>
                    <a:pt x="181" y="76"/>
                  </a:cubicBezTo>
                  <a:cubicBezTo>
                    <a:pt x="181" y="76"/>
                    <a:pt x="182" y="76"/>
                    <a:pt x="182" y="75"/>
                  </a:cubicBezTo>
                  <a:cubicBezTo>
                    <a:pt x="182" y="75"/>
                    <a:pt x="182" y="75"/>
                    <a:pt x="182" y="75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84" y="74"/>
                    <a:pt x="184" y="73"/>
                    <a:pt x="184" y="74"/>
                  </a:cubicBezTo>
                  <a:cubicBezTo>
                    <a:pt x="184" y="74"/>
                    <a:pt x="184" y="75"/>
                    <a:pt x="184" y="75"/>
                  </a:cubicBezTo>
                  <a:cubicBezTo>
                    <a:pt x="184" y="75"/>
                    <a:pt x="183" y="75"/>
                    <a:pt x="183" y="76"/>
                  </a:cubicBezTo>
                  <a:cubicBezTo>
                    <a:pt x="183" y="76"/>
                    <a:pt x="183" y="76"/>
                    <a:pt x="183" y="76"/>
                  </a:cubicBezTo>
                  <a:cubicBezTo>
                    <a:pt x="183" y="77"/>
                    <a:pt x="183" y="77"/>
                    <a:pt x="182" y="78"/>
                  </a:cubicBezTo>
                  <a:cubicBezTo>
                    <a:pt x="182" y="78"/>
                    <a:pt x="182" y="78"/>
                    <a:pt x="182" y="78"/>
                  </a:cubicBezTo>
                  <a:cubicBezTo>
                    <a:pt x="182" y="79"/>
                    <a:pt x="182" y="79"/>
                    <a:pt x="182" y="79"/>
                  </a:cubicBezTo>
                  <a:cubicBezTo>
                    <a:pt x="182" y="80"/>
                    <a:pt x="182" y="80"/>
                    <a:pt x="183" y="79"/>
                  </a:cubicBezTo>
                  <a:cubicBezTo>
                    <a:pt x="183" y="78"/>
                    <a:pt x="184" y="78"/>
                    <a:pt x="184" y="78"/>
                  </a:cubicBezTo>
                  <a:cubicBezTo>
                    <a:pt x="184" y="77"/>
                    <a:pt x="185" y="77"/>
                    <a:pt x="185" y="76"/>
                  </a:cubicBezTo>
                  <a:cubicBezTo>
                    <a:pt x="185" y="76"/>
                    <a:pt x="185" y="75"/>
                    <a:pt x="185" y="75"/>
                  </a:cubicBezTo>
                  <a:cubicBezTo>
                    <a:pt x="185" y="75"/>
                    <a:pt x="185" y="74"/>
                    <a:pt x="185" y="74"/>
                  </a:cubicBezTo>
                  <a:cubicBezTo>
                    <a:pt x="185" y="73"/>
                    <a:pt x="185" y="73"/>
                    <a:pt x="186" y="72"/>
                  </a:cubicBezTo>
                  <a:cubicBezTo>
                    <a:pt x="186" y="72"/>
                    <a:pt x="185" y="72"/>
                    <a:pt x="186" y="71"/>
                  </a:cubicBezTo>
                  <a:cubicBezTo>
                    <a:pt x="187" y="71"/>
                    <a:pt x="187" y="71"/>
                    <a:pt x="188" y="71"/>
                  </a:cubicBezTo>
                  <a:cubicBezTo>
                    <a:pt x="189" y="70"/>
                    <a:pt x="190" y="70"/>
                    <a:pt x="190" y="70"/>
                  </a:cubicBezTo>
                  <a:cubicBezTo>
                    <a:pt x="191" y="70"/>
                    <a:pt x="191" y="70"/>
                    <a:pt x="191" y="71"/>
                  </a:cubicBezTo>
                  <a:cubicBezTo>
                    <a:pt x="191" y="71"/>
                    <a:pt x="191" y="71"/>
                    <a:pt x="191" y="72"/>
                  </a:cubicBezTo>
                  <a:cubicBezTo>
                    <a:pt x="192" y="72"/>
                    <a:pt x="192" y="73"/>
                    <a:pt x="192" y="73"/>
                  </a:cubicBezTo>
                  <a:cubicBezTo>
                    <a:pt x="192" y="74"/>
                    <a:pt x="191" y="73"/>
                    <a:pt x="191" y="74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8" y="75"/>
                    <a:pt x="188" y="76"/>
                  </a:cubicBezTo>
                  <a:cubicBezTo>
                    <a:pt x="187" y="76"/>
                    <a:pt x="187" y="77"/>
                    <a:pt x="187" y="77"/>
                  </a:cubicBezTo>
                  <a:cubicBezTo>
                    <a:pt x="186" y="77"/>
                    <a:pt x="186" y="78"/>
                    <a:pt x="186" y="78"/>
                  </a:cubicBezTo>
                  <a:cubicBezTo>
                    <a:pt x="186" y="78"/>
                    <a:pt x="186" y="79"/>
                    <a:pt x="186" y="79"/>
                  </a:cubicBezTo>
                  <a:cubicBezTo>
                    <a:pt x="186" y="79"/>
                    <a:pt x="186" y="79"/>
                    <a:pt x="186" y="79"/>
                  </a:cubicBezTo>
                  <a:cubicBezTo>
                    <a:pt x="187" y="79"/>
                    <a:pt x="187" y="80"/>
                    <a:pt x="187" y="79"/>
                  </a:cubicBezTo>
                  <a:cubicBezTo>
                    <a:pt x="187" y="78"/>
                    <a:pt x="187" y="78"/>
                    <a:pt x="188" y="78"/>
                  </a:cubicBezTo>
                  <a:cubicBezTo>
                    <a:pt x="188" y="78"/>
                    <a:pt x="188" y="77"/>
                    <a:pt x="188" y="78"/>
                  </a:cubicBezTo>
                  <a:cubicBezTo>
                    <a:pt x="189" y="78"/>
                    <a:pt x="189" y="78"/>
                    <a:pt x="189" y="79"/>
                  </a:cubicBezTo>
                  <a:cubicBezTo>
                    <a:pt x="189" y="79"/>
                    <a:pt x="189" y="79"/>
                    <a:pt x="189" y="79"/>
                  </a:cubicBezTo>
                  <a:cubicBezTo>
                    <a:pt x="189" y="80"/>
                    <a:pt x="189" y="80"/>
                    <a:pt x="189" y="80"/>
                  </a:cubicBezTo>
                  <a:cubicBezTo>
                    <a:pt x="188" y="81"/>
                    <a:pt x="188" y="81"/>
                    <a:pt x="188" y="81"/>
                  </a:cubicBezTo>
                  <a:cubicBezTo>
                    <a:pt x="188" y="81"/>
                    <a:pt x="188" y="82"/>
                    <a:pt x="188" y="82"/>
                  </a:cubicBezTo>
                  <a:cubicBezTo>
                    <a:pt x="188" y="82"/>
                    <a:pt x="188" y="83"/>
                    <a:pt x="189" y="83"/>
                  </a:cubicBezTo>
                  <a:cubicBezTo>
                    <a:pt x="189" y="83"/>
                    <a:pt x="189" y="83"/>
                    <a:pt x="189" y="83"/>
                  </a:cubicBezTo>
                  <a:cubicBezTo>
                    <a:pt x="189" y="84"/>
                    <a:pt x="189" y="84"/>
                    <a:pt x="189" y="84"/>
                  </a:cubicBezTo>
                  <a:cubicBezTo>
                    <a:pt x="189" y="84"/>
                    <a:pt x="189" y="84"/>
                    <a:pt x="188" y="85"/>
                  </a:cubicBezTo>
                  <a:cubicBezTo>
                    <a:pt x="188" y="85"/>
                    <a:pt x="188" y="85"/>
                    <a:pt x="188" y="86"/>
                  </a:cubicBezTo>
                  <a:cubicBezTo>
                    <a:pt x="187" y="86"/>
                    <a:pt x="187" y="86"/>
                    <a:pt x="187" y="86"/>
                  </a:cubicBezTo>
                  <a:cubicBezTo>
                    <a:pt x="187" y="87"/>
                    <a:pt x="187" y="87"/>
                    <a:pt x="188" y="8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0" y="87"/>
                    <a:pt x="190" y="87"/>
                    <a:pt x="190" y="88"/>
                  </a:cubicBezTo>
                  <a:cubicBezTo>
                    <a:pt x="190" y="89"/>
                    <a:pt x="190" y="89"/>
                    <a:pt x="190" y="90"/>
                  </a:cubicBezTo>
                  <a:cubicBezTo>
                    <a:pt x="189" y="90"/>
                    <a:pt x="189" y="90"/>
                    <a:pt x="189" y="90"/>
                  </a:cubicBezTo>
                  <a:cubicBezTo>
                    <a:pt x="189" y="91"/>
                    <a:pt x="189" y="91"/>
                    <a:pt x="189" y="91"/>
                  </a:cubicBezTo>
                  <a:cubicBezTo>
                    <a:pt x="189" y="91"/>
                    <a:pt x="188" y="92"/>
                    <a:pt x="188" y="92"/>
                  </a:cubicBezTo>
                  <a:cubicBezTo>
                    <a:pt x="188" y="93"/>
                    <a:pt x="188" y="93"/>
                    <a:pt x="189" y="94"/>
                  </a:cubicBezTo>
                  <a:cubicBezTo>
                    <a:pt x="189" y="95"/>
                    <a:pt x="189" y="95"/>
                    <a:pt x="189" y="96"/>
                  </a:cubicBezTo>
                  <a:cubicBezTo>
                    <a:pt x="189" y="96"/>
                    <a:pt x="189" y="97"/>
                    <a:pt x="189" y="97"/>
                  </a:cubicBezTo>
                  <a:cubicBezTo>
                    <a:pt x="189" y="98"/>
                    <a:pt x="190" y="99"/>
                    <a:pt x="190" y="99"/>
                  </a:cubicBezTo>
                  <a:cubicBezTo>
                    <a:pt x="190" y="100"/>
                    <a:pt x="190" y="101"/>
                    <a:pt x="190" y="101"/>
                  </a:cubicBezTo>
                  <a:cubicBezTo>
                    <a:pt x="190" y="101"/>
                    <a:pt x="189" y="102"/>
                    <a:pt x="189" y="103"/>
                  </a:cubicBezTo>
                  <a:cubicBezTo>
                    <a:pt x="189" y="103"/>
                    <a:pt x="188" y="103"/>
                    <a:pt x="188" y="103"/>
                  </a:cubicBezTo>
                  <a:cubicBezTo>
                    <a:pt x="188" y="104"/>
                    <a:pt x="188" y="104"/>
                    <a:pt x="187" y="104"/>
                  </a:cubicBezTo>
                  <a:cubicBezTo>
                    <a:pt x="187" y="104"/>
                    <a:pt x="187" y="105"/>
                    <a:pt x="187" y="105"/>
                  </a:cubicBezTo>
                  <a:cubicBezTo>
                    <a:pt x="186" y="105"/>
                    <a:pt x="186" y="105"/>
                    <a:pt x="186" y="105"/>
                  </a:cubicBezTo>
                  <a:cubicBezTo>
                    <a:pt x="185" y="105"/>
                    <a:pt x="185" y="104"/>
                    <a:pt x="185" y="104"/>
                  </a:cubicBezTo>
                  <a:cubicBezTo>
                    <a:pt x="185" y="104"/>
                    <a:pt x="184" y="104"/>
                    <a:pt x="184" y="103"/>
                  </a:cubicBezTo>
                  <a:cubicBezTo>
                    <a:pt x="184" y="102"/>
                    <a:pt x="184" y="102"/>
                    <a:pt x="183" y="102"/>
                  </a:cubicBezTo>
                  <a:cubicBezTo>
                    <a:pt x="183" y="102"/>
                    <a:pt x="183" y="101"/>
                    <a:pt x="183" y="101"/>
                  </a:cubicBezTo>
                  <a:cubicBezTo>
                    <a:pt x="183" y="101"/>
                    <a:pt x="182" y="101"/>
                    <a:pt x="182" y="101"/>
                  </a:cubicBezTo>
                  <a:cubicBezTo>
                    <a:pt x="182" y="100"/>
                    <a:pt x="182" y="100"/>
                    <a:pt x="181" y="100"/>
                  </a:cubicBezTo>
                  <a:cubicBezTo>
                    <a:pt x="181" y="100"/>
                    <a:pt x="182" y="100"/>
                    <a:pt x="181" y="100"/>
                  </a:cubicBezTo>
                  <a:cubicBezTo>
                    <a:pt x="181" y="100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3"/>
                    <a:pt x="180" y="103"/>
                    <a:pt x="180" y="104"/>
                  </a:cubicBezTo>
                  <a:cubicBezTo>
                    <a:pt x="179" y="104"/>
                    <a:pt x="179" y="104"/>
                    <a:pt x="179" y="104"/>
                  </a:cubicBezTo>
                  <a:cubicBezTo>
                    <a:pt x="179" y="105"/>
                    <a:pt x="178" y="105"/>
                    <a:pt x="178" y="105"/>
                  </a:cubicBezTo>
                  <a:cubicBezTo>
                    <a:pt x="178" y="105"/>
                    <a:pt x="177" y="106"/>
                    <a:pt x="177" y="106"/>
                  </a:cubicBezTo>
                  <a:cubicBezTo>
                    <a:pt x="177" y="106"/>
                    <a:pt x="176" y="106"/>
                    <a:pt x="176" y="106"/>
                  </a:cubicBezTo>
                  <a:cubicBezTo>
                    <a:pt x="176" y="106"/>
                    <a:pt x="175" y="106"/>
                    <a:pt x="175" y="106"/>
                  </a:cubicBezTo>
                  <a:cubicBezTo>
                    <a:pt x="175" y="105"/>
                    <a:pt x="174" y="105"/>
                    <a:pt x="174" y="105"/>
                  </a:cubicBezTo>
                  <a:cubicBezTo>
                    <a:pt x="173" y="105"/>
                    <a:pt x="173" y="105"/>
                    <a:pt x="173" y="105"/>
                  </a:cubicBezTo>
                  <a:cubicBezTo>
                    <a:pt x="173" y="105"/>
                    <a:pt x="173" y="104"/>
                    <a:pt x="173" y="104"/>
                  </a:cubicBezTo>
                  <a:cubicBezTo>
                    <a:pt x="172" y="103"/>
                    <a:pt x="172" y="103"/>
                    <a:pt x="172" y="103"/>
                  </a:cubicBezTo>
                  <a:cubicBezTo>
                    <a:pt x="172" y="102"/>
                    <a:pt x="172" y="102"/>
                    <a:pt x="172" y="102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72" y="101"/>
                    <a:pt x="172" y="100"/>
                    <a:pt x="173" y="100"/>
                  </a:cubicBezTo>
                  <a:cubicBezTo>
                    <a:pt x="173" y="100"/>
                    <a:pt x="173" y="100"/>
                    <a:pt x="174" y="100"/>
                  </a:cubicBezTo>
                  <a:cubicBezTo>
                    <a:pt x="175" y="100"/>
                    <a:pt x="175" y="101"/>
                    <a:pt x="175" y="101"/>
                  </a:cubicBezTo>
                  <a:cubicBezTo>
                    <a:pt x="175" y="101"/>
                    <a:pt x="175" y="101"/>
                    <a:pt x="176" y="101"/>
                  </a:cubicBezTo>
                  <a:cubicBezTo>
                    <a:pt x="176" y="101"/>
                    <a:pt x="177" y="100"/>
                    <a:pt x="177" y="100"/>
                  </a:cubicBezTo>
                  <a:cubicBezTo>
                    <a:pt x="177" y="100"/>
                    <a:pt x="178" y="99"/>
                    <a:pt x="179" y="99"/>
                  </a:cubicBezTo>
                  <a:cubicBezTo>
                    <a:pt x="179" y="99"/>
                    <a:pt x="180" y="98"/>
                    <a:pt x="180" y="97"/>
                  </a:cubicBezTo>
                  <a:cubicBezTo>
                    <a:pt x="180" y="97"/>
                    <a:pt x="181" y="96"/>
                    <a:pt x="180" y="96"/>
                  </a:cubicBezTo>
                  <a:cubicBezTo>
                    <a:pt x="180" y="96"/>
                    <a:pt x="180" y="96"/>
                    <a:pt x="180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4"/>
                    <a:pt x="178" y="93"/>
                  </a:cubicBezTo>
                  <a:cubicBezTo>
                    <a:pt x="178" y="93"/>
                    <a:pt x="179" y="92"/>
                    <a:pt x="179" y="92"/>
                  </a:cubicBezTo>
                  <a:cubicBezTo>
                    <a:pt x="179" y="92"/>
                    <a:pt x="179" y="92"/>
                    <a:pt x="179" y="92"/>
                  </a:cubicBezTo>
                  <a:cubicBezTo>
                    <a:pt x="179" y="92"/>
                    <a:pt x="180" y="92"/>
                    <a:pt x="180" y="92"/>
                  </a:cubicBezTo>
                  <a:cubicBezTo>
                    <a:pt x="181" y="92"/>
                    <a:pt x="182" y="91"/>
                    <a:pt x="182" y="91"/>
                  </a:cubicBezTo>
                  <a:cubicBezTo>
                    <a:pt x="182" y="91"/>
                    <a:pt x="182" y="91"/>
                    <a:pt x="182" y="91"/>
                  </a:cubicBezTo>
                  <a:cubicBezTo>
                    <a:pt x="182" y="90"/>
                    <a:pt x="182" y="90"/>
                    <a:pt x="183" y="90"/>
                  </a:cubicBezTo>
                  <a:cubicBezTo>
                    <a:pt x="183" y="90"/>
                    <a:pt x="183" y="90"/>
                    <a:pt x="183" y="89"/>
                  </a:cubicBezTo>
                  <a:cubicBezTo>
                    <a:pt x="183" y="89"/>
                    <a:pt x="182" y="89"/>
                    <a:pt x="182" y="89"/>
                  </a:cubicBezTo>
                  <a:cubicBezTo>
                    <a:pt x="181" y="89"/>
                    <a:pt x="181" y="89"/>
                    <a:pt x="181" y="89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80" y="88"/>
                    <a:pt x="180" y="88"/>
                    <a:pt x="181" y="88"/>
                  </a:cubicBezTo>
                  <a:cubicBezTo>
                    <a:pt x="181" y="88"/>
                    <a:pt x="181" y="87"/>
                    <a:pt x="181" y="87"/>
                  </a:cubicBezTo>
                  <a:cubicBezTo>
                    <a:pt x="181" y="87"/>
                    <a:pt x="182" y="87"/>
                    <a:pt x="182" y="86"/>
                  </a:cubicBezTo>
                  <a:cubicBezTo>
                    <a:pt x="182" y="86"/>
                    <a:pt x="182" y="86"/>
                    <a:pt x="181" y="86"/>
                  </a:cubicBezTo>
                  <a:cubicBezTo>
                    <a:pt x="181" y="86"/>
                    <a:pt x="181" y="86"/>
                    <a:pt x="180" y="86"/>
                  </a:cubicBezTo>
                  <a:cubicBezTo>
                    <a:pt x="180" y="87"/>
                    <a:pt x="179" y="87"/>
                    <a:pt x="179" y="87"/>
                  </a:cubicBezTo>
                  <a:cubicBezTo>
                    <a:pt x="179" y="87"/>
                    <a:pt x="178" y="87"/>
                    <a:pt x="178" y="87"/>
                  </a:cubicBezTo>
                  <a:cubicBezTo>
                    <a:pt x="177" y="86"/>
                    <a:pt x="177" y="86"/>
                    <a:pt x="177" y="86"/>
                  </a:cubicBezTo>
                  <a:cubicBezTo>
                    <a:pt x="177" y="86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4"/>
                  </a:cubicBezTo>
                  <a:cubicBezTo>
                    <a:pt x="178" y="84"/>
                    <a:pt x="178" y="83"/>
                    <a:pt x="178" y="83"/>
                  </a:cubicBezTo>
                  <a:cubicBezTo>
                    <a:pt x="179" y="83"/>
                    <a:pt x="179" y="83"/>
                    <a:pt x="179" y="83"/>
                  </a:cubicBezTo>
                  <a:cubicBezTo>
                    <a:pt x="179" y="82"/>
                    <a:pt x="180" y="82"/>
                    <a:pt x="180" y="82"/>
                  </a:cubicBezTo>
                  <a:cubicBezTo>
                    <a:pt x="180" y="82"/>
                    <a:pt x="180" y="82"/>
                    <a:pt x="181" y="82"/>
                  </a:cubicBezTo>
                  <a:cubicBezTo>
                    <a:pt x="181" y="81"/>
                    <a:pt x="181" y="82"/>
                    <a:pt x="181" y="81"/>
                  </a:cubicBezTo>
                  <a:cubicBezTo>
                    <a:pt x="181" y="81"/>
                    <a:pt x="181" y="80"/>
                    <a:pt x="181" y="80"/>
                  </a:cubicBezTo>
                  <a:cubicBezTo>
                    <a:pt x="181" y="80"/>
                    <a:pt x="181" y="80"/>
                    <a:pt x="181" y="80"/>
                  </a:cubicBezTo>
                  <a:cubicBezTo>
                    <a:pt x="180" y="80"/>
                    <a:pt x="181" y="80"/>
                    <a:pt x="180" y="80"/>
                  </a:cubicBezTo>
                  <a:cubicBezTo>
                    <a:pt x="180" y="80"/>
                    <a:pt x="180" y="80"/>
                    <a:pt x="179" y="81"/>
                  </a:cubicBezTo>
                  <a:cubicBezTo>
                    <a:pt x="179" y="81"/>
                    <a:pt x="179" y="81"/>
                    <a:pt x="178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7" y="81"/>
                    <a:pt x="177" y="80"/>
                    <a:pt x="177" y="80"/>
                  </a:cubicBezTo>
                  <a:cubicBezTo>
                    <a:pt x="177" y="80"/>
                    <a:pt x="176" y="80"/>
                    <a:pt x="176" y="80"/>
                  </a:cubicBezTo>
                  <a:cubicBezTo>
                    <a:pt x="176" y="80"/>
                    <a:pt x="176" y="79"/>
                    <a:pt x="175" y="80"/>
                  </a:cubicBezTo>
                  <a:cubicBezTo>
                    <a:pt x="175" y="80"/>
                    <a:pt x="175" y="80"/>
                    <a:pt x="174" y="81"/>
                  </a:cubicBezTo>
                  <a:cubicBezTo>
                    <a:pt x="174" y="81"/>
                    <a:pt x="174" y="82"/>
                    <a:pt x="173" y="82"/>
                  </a:cubicBezTo>
                  <a:cubicBezTo>
                    <a:pt x="173" y="82"/>
                    <a:pt x="172" y="83"/>
                    <a:pt x="172" y="84"/>
                  </a:cubicBezTo>
                  <a:cubicBezTo>
                    <a:pt x="171" y="85"/>
                    <a:pt x="171" y="86"/>
                    <a:pt x="170" y="87"/>
                  </a:cubicBezTo>
                  <a:cubicBezTo>
                    <a:pt x="169" y="87"/>
                    <a:pt x="168" y="88"/>
                    <a:pt x="167" y="88"/>
                  </a:cubicBezTo>
                  <a:cubicBezTo>
                    <a:pt x="166" y="88"/>
                    <a:pt x="166" y="88"/>
                    <a:pt x="165" y="88"/>
                  </a:cubicBezTo>
                  <a:cubicBezTo>
                    <a:pt x="165" y="88"/>
                    <a:pt x="164" y="88"/>
                    <a:pt x="164" y="87"/>
                  </a:cubicBezTo>
                  <a:cubicBezTo>
                    <a:pt x="163" y="86"/>
                    <a:pt x="163" y="86"/>
                    <a:pt x="162" y="86"/>
                  </a:cubicBezTo>
                  <a:cubicBezTo>
                    <a:pt x="162" y="86"/>
                    <a:pt x="162" y="86"/>
                    <a:pt x="162" y="85"/>
                  </a:cubicBezTo>
                  <a:cubicBezTo>
                    <a:pt x="162" y="85"/>
                    <a:pt x="162" y="85"/>
                    <a:pt x="162" y="84"/>
                  </a:cubicBezTo>
                  <a:cubicBezTo>
                    <a:pt x="162" y="84"/>
                    <a:pt x="162" y="83"/>
                    <a:pt x="162" y="83"/>
                  </a:cubicBezTo>
                  <a:cubicBezTo>
                    <a:pt x="162" y="83"/>
                    <a:pt x="161" y="83"/>
                    <a:pt x="162" y="82"/>
                  </a:cubicBezTo>
                  <a:cubicBezTo>
                    <a:pt x="163" y="82"/>
                    <a:pt x="164" y="82"/>
                    <a:pt x="164" y="82"/>
                  </a:cubicBezTo>
                  <a:cubicBezTo>
                    <a:pt x="165" y="82"/>
                    <a:pt x="165" y="82"/>
                    <a:pt x="166" y="81"/>
                  </a:cubicBezTo>
                  <a:cubicBezTo>
                    <a:pt x="167" y="81"/>
                    <a:pt x="168" y="81"/>
                    <a:pt x="168" y="81"/>
                  </a:cubicBezTo>
                  <a:cubicBezTo>
                    <a:pt x="168" y="80"/>
                    <a:pt x="169" y="80"/>
                    <a:pt x="169" y="80"/>
                  </a:cubicBezTo>
                  <a:cubicBezTo>
                    <a:pt x="169" y="80"/>
                    <a:pt x="170" y="79"/>
                    <a:pt x="170" y="79"/>
                  </a:cubicBezTo>
                  <a:cubicBezTo>
                    <a:pt x="170" y="79"/>
                    <a:pt x="172" y="78"/>
                    <a:pt x="173" y="77"/>
                  </a:cubicBezTo>
                  <a:cubicBezTo>
                    <a:pt x="173" y="77"/>
                    <a:pt x="174" y="77"/>
                    <a:pt x="174" y="76"/>
                  </a:cubicBezTo>
                  <a:cubicBezTo>
                    <a:pt x="174" y="76"/>
                    <a:pt x="175" y="75"/>
                    <a:pt x="175" y="75"/>
                  </a:cubicBezTo>
                  <a:cubicBezTo>
                    <a:pt x="176" y="75"/>
                    <a:pt x="176" y="75"/>
                    <a:pt x="177" y="74"/>
                  </a:cubicBezTo>
                  <a:cubicBezTo>
                    <a:pt x="177" y="73"/>
                    <a:pt x="177" y="73"/>
                    <a:pt x="177" y="73"/>
                  </a:cubicBezTo>
                  <a:cubicBezTo>
                    <a:pt x="177" y="73"/>
                    <a:pt x="177" y="72"/>
                    <a:pt x="177" y="71"/>
                  </a:cubicBezTo>
                  <a:cubicBezTo>
                    <a:pt x="177" y="71"/>
                    <a:pt x="177" y="71"/>
                    <a:pt x="177" y="70"/>
                  </a:cubicBezTo>
                  <a:cubicBezTo>
                    <a:pt x="177" y="70"/>
                    <a:pt x="176" y="70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5" y="69"/>
                    <a:pt x="175" y="70"/>
                  </a:cubicBezTo>
                  <a:cubicBezTo>
                    <a:pt x="175" y="70"/>
                    <a:pt x="175" y="70"/>
                    <a:pt x="174" y="71"/>
                  </a:cubicBezTo>
                  <a:cubicBezTo>
                    <a:pt x="174" y="72"/>
                    <a:pt x="174" y="72"/>
                    <a:pt x="174" y="72"/>
                  </a:cubicBezTo>
                  <a:cubicBezTo>
                    <a:pt x="174" y="73"/>
                    <a:pt x="173" y="74"/>
                    <a:pt x="173" y="74"/>
                  </a:cubicBezTo>
                  <a:cubicBezTo>
                    <a:pt x="173" y="75"/>
                    <a:pt x="172" y="75"/>
                    <a:pt x="172" y="75"/>
                  </a:cubicBezTo>
                  <a:cubicBezTo>
                    <a:pt x="171" y="75"/>
                    <a:pt x="171" y="75"/>
                    <a:pt x="171" y="74"/>
                  </a:cubicBezTo>
                  <a:cubicBezTo>
                    <a:pt x="170" y="74"/>
                    <a:pt x="170" y="74"/>
                    <a:pt x="170" y="73"/>
                  </a:cubicBezTo>
                  <a:cubicBezTo>
                    <a:pt x="169" y="72"/>
                    <a:pt x="169" y="72"/>
                    <a:pt x="169" y="71"/>
                  </a:cubicBezTo>
                  <a:cubicBezTo>
                    <a:pt x="169" y="71"/>
                    <a:pt x="170" y="71"/>
                    <a:pt x="170" y="70"/>
                  </a:cubicBezTo>
                  <a:cubicBezTo>
                    <a:pt x="170" y="70"/>
                    <a:pt x="170" y="69"/>
                    <a:pt x="170" y="69"/>
                  </a:cubicBezTo>
                  <a:cubicBezTo>
                    <a:pt x="170" y="69"/>
                    <a:pt x="170" y="68"/>
                    <a:pt x="170" y="68"/>
                  </a:cubicBezTo>
                  <a:close/>
                  <a:moveTo>
                    <a:pt x="181" y="99"/>
                  </a:moveTo>
                  <a:cubicBezTo>
                    <a:pt x="181" y="98"/>
                    <a:pt x="182" y="98"/>
                    <a:pt x="182" y="97"/>
                  </a:cubicBezTo>
                  <a:cubicBezTo>
                    <a:pt x="182" y="97"/>
                    <a:pt x="182" y="96"/>
                    <a:pt x="182" y="95"/>
                  </a:cubicBezTo>
                  <a:cubicBezTo>
                    <a:pt x="182" y="95"/>
                    <a:pt x="182" y="95"/>
                    <a:pt x="182" y="95"/>
                  </a:cubicBezTo>
                  <a:cubicBezTo>
                    <a:pt x="183" y="94"/>
                    <a:pt x="183" y="94"/>
                    <a:pt x="184" y="94"/>
                  </a:cubicBezTo>
                  <a:cubicBezTo>
                    <a:pt x="184" y="95"/>
                    <a:pt x="184" y="95"/>
                    <a:pt x="184" y="96"/>
                  </a:cubicBezTo>
                  <a:cubicBezTo>
                    <a:pt x="184" y="96"/>
                    <a:pt x="184" y="97"/>
                    <a:pt x="184" y="98"/>
                  </a:cubicBezTo>
                  <a:cubicBezTo>
                    <a:pt x="185" y="98"/>
                    <a:pt x="185" y="99"/>
                    <a:pt x="184" y="99"/>
                  </a:cubicBezTo>
                  <a:cubicBezTo>
                    <a:pt x="183" y="99"/>
                    <a:pt x="183" y="100"/>
                    <a:pt x="182" y="99"/>
                  </a:cubicBezTo>
                  <a:cubicBezTo>
                    <a:pt x="182" y="99"/>
                    <a:pt x="182" y="100"/>
                    <a:pt x="181" y="99"/>
                  </a:cubicBezTo>
                  <a:close/>
                  <a:moveTo>
                    <a:pt x="218" y="78"/>
                  </a:moveTo>
                  <a:cubicBezTo>
                    <a:pt x="218" y="77"/>
                    <a:pt x="218" y="76"/>
                    <a:pt x="217" y="76"/>
                  </a:cubicBezTo>
                  <a:cubicBezTo>
                    <a:pt x="217" y="75"/>
                    <a:pt x="217" y="75"/>
                    <a:pt x="217" y="75"/>
                  </a:cubicBezTo>
                  <a:cubicBezTo>
                    <a:pt x="217" y="75"/>
                    <a:pt x="218" y="74"/>
                    <a:pt x="218" y="74"/>
                  </a:cubicBezTo>
                  <a:cubicBezTo>
                    <a:pt x="218" y="74"/>
                    <a:pt x="218" y="74"/>
                    <a:pt x="218" y="74"/>
                  </a:cubicBezTo>
                  <a:cubicBezTo>
                    <a:pt x="219" y="73"/>
                    <a:pt x="219" y="73"/>
                    <a:pt x="219" y="73"/>
                  </a:cubicBezTo>
                  <a:cubicBezTo>
                    <a:pt x="220" y="73"/>
                    <a:pt x="220" y="72"/>
                    <a:pt x="220" y="72"/>
                  </a:cubicBezTo>
                  <a:cubicBezTo>
                    <a:pt x="221" y="72"/>
                    <a:pt x="221" y="72"/>
                    <a:pt x="221" y="71"/>
                  </a:cubicBezTo>
                  <a:cubicBezTo>
                    <a:pt x="222" y="71"/>
                    <a:pt x="221" y="71"/>
                    <a:pt x="222" y="71"/>
                  </a:cubicBezTo>
                  <a:cubicBezTo>
                    <a:pt x="222" y="70"/>
                    <a:pt x="222" y="70"/>
                    <a:pt x="223" y="69"/>
                  </a:cubicBezTo>
                  <a:cubicBezTo>
                    <a:pt x="223" y="69"/>
                    <a:pt x="223" y="69"/>
                    <a:pt x="224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6" y="65"/>
                    <a:pt x="226" y="65"/>
                    <a:pt x="226" y="65"/>
                  </a:cubicBezTo>
                  <a:cubicBezTo>
                    <a:pt x="227" y="64"/>
                    <a:pt x="227" y="64"/>
                    <a:pt x="227" y="64"/>
                  </a:cubicBezTo>
                  <a:cubicBezTo>
                    <a:pt x="227" y="64"/>
                    <a:pt x="227" y="64"/>
                    <a:pt x="227" y="63"/>
                  </a:cubicBezTo>
                  <a:cubicBezTo>
                    <a:pt x="226" y="63"/>
                    <a:pt x="226" y="63"/>
                    <a:pt x="226" y="62"/>
                  </a:cubicBezTo>
                  <a:cubicBezTo>
                    <a:pt x="226" y="61"/>
                    <a:pt x="225" y="61"/>
                    <a:pt x="225" y="61"/>
                  </a:cubicBezTo>
                  <a:cubicBezTo>
                    <a:pt x="225" y="60"/>
                    <a:pt x="225" y="60"/>
                    <a:pt x="225" y="59"/>
                  </a:cubicBezTo>
                  <a:cubicBezTo>
                    <a:pt x="224" y="59"/>
                    <a:pt x="224" y="58"/>
                    <a:pt x="224" y="58"/>
                  </a:cubicBezTo>
                  <a:cubicBezTo>
                    <a:pt x="224" y="58"/>
                    <a:pt x="224" y="57"/>
                    <a:pt x="223" y="57"/>
                  </a:cubicBezTo>
                  <a:cubicBezTo>
                    <a:pt x="223" y="56"/>
                    <a:pt x="223" y="56"/>
                    <a:pt x="223" y="56"/>
                  </a:cubicBezTo>
                  <a:cubicBezTo>
                    <a:pt x="223" y="55"/>
                    <a:pt x="222" y="54"/>
                    <a:pt x="222" y="54"/>
                  </a:cubicBezTo>
                  <a:cubicBezTo>
                    <a:pt x="221" y="53"/>
                    <a:pt x="221" y="52"/>
                    <a:pt x="221" y="52"/>
                  </a:cubicBezTo>
                  <a:cubicBezTo>
                    <a:pt x="221" y="52"/>
                    <a:pt x="220" y="51"/>
                    <a:pt x="220" y="50"/>
                  </a:cubicBezTo>
                  <a:cubicBezTo>
                    <a:pt x="220" y="50"/>
                    <a:pt x="219" y="49"/>
                    <a:pt x="219" y="49"/>
                  </a:cubicBezTo>
                  <a:cubicBezTo>
                    <a:pt x="219" y="49"/>
                    <a:pt x="219" y="49"/>
                    <a:pt x="218" y="48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47"/>
                    <a:pt x="218" y="47"/>
                    <a:pt x="217" y="46"/>
                  </a:cubicBezTo>
                  <a:cubicBezTo>
                    <a:pt x="217" y="46"/>
                    <a:pt x="217" y="46"/>
                    <a:pt x="217" y="46"/>
                  </a:cubicBezTo>
                  <a:cubicBezTo>
                    <a:pt x="216" y="45"/>
                    <a:pt x="216" y="45"/>
                    <a:pt x="216" y="45"/>
                  </a:cubicBezTo>
                  <a:cubicBezTo>
                    <a:pt x="216" y="44"/>
                    <a:pt x="215" y="44"/>
                    <a:pt x="216" y="43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6" y="42"/>
                    <a:pt x="216" y="41"/>
                    <a:pt x="217" y="41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9" y="41"/>
                    <a:pt x="219" y="41"/>
                    <a:pt x="219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2"/>
                    <a:pt x="222" y="42"/>
                    <a:pt x="222" y="42"/>
                  </a:cubicBezTo>
                  <a:cubicBezTo>
                    <a:pt x="223" y="43"/>
                    <a:pt x="223" y="42"/>
                    <a:pt x="223" y="43"/>
                  </a:cubicBezTo>
                  <a:cubicBezTo>
                    <a:pt x="224" y="43"/>
                    <a:pt x="224" y="43"/>
                    <a:pt x="224" y="44"/>
                  </a:cubicBezTo>
                  <a:cubicBezTo>
                    <a:pt x="224" y="44"/>
                    <a:pt x="224" y="44"/>
                    <a:pt x="224" y="44"/>
                  </a:cubicBezTo>
                  <a:cubicBezTo>
                    <a:pt x="224" y="45"/>
                    <a:pt x="225" y="45"/>
                    <a:pt x="225" y="45"/>
                  </a:cubicBezTo>
                  <a:cubicBezTo>
                    <a:pt x="225" y="45"/>
                    <a:pt x="225" y="46"/>
                    <a:pt x="225" y="46"/>
                  </a:cubicBezTo>
                  <a:cubicBezTo>
                    <a:pt x="225" y="46"/>
                    <a:pt x="225" y="47"/>
                    <a:pt x="226" y="47"/>
                  </a:cubicBezTo>
                  <a:cubicBezTo>
                    <a:pt x="226" y="47"/>
                    <a:pt x="226" y="48"/>
                    <a:pt x="226" y="48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7" y="49"/>
                    <a:pt x="227" y="49"/>
                    <a:pt x="227" y="50"/>
                  </a:cubicBezTo>
                  <a:cubicBezTo>
                    <a:pt x="226" y="50"/>
                    <a:pt x="227" y="50"/>
                    <a:pt x="227" y="51"/>
                  </a:cubicBezTo>
                  <a:cubicBezTo>
                    <a:pt x="227" y="51"/>
                    <a:pt x="227" y="51"/>
                    <a:pt x="227" y="52"/>
                  </a:cubicBezTo>
                  <a:cubicBezTo>
                    <a:pt x="227" y="52"/>
                    <a:pt x="227" y="52"/>
                    <a:pt x="227" y="53"/>
                  </a:cubicBezTo>
                  <a:cubicBezTo>
                    <a:pt x="227" y="53"/>
                    <a:pt x="227" y="53"/>
                    <a:pt x="228" y="54"/>
                  </a:cubicBezTo>
                  <a:cubicBezTo>
                    <a:pt x="228" y="54"/>
                    <a:pt x="228" y="55"/>
                    <a:pt x="228" y="55"/>
                  </a:cubicBezTo>
                  <a:cubicBezTo>
                    <a:pt x="228" y="55"/>
                    <a:pt x="229" y="55"/>
                    <a:pt x="229" y="56"/>
                  </a:cubicBezTo>
                  <a:cubicBezTo>
                    <a:pt x="229" y="56"/>
                    <a:pt x="229" y="56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8"/>
                    <a:pt x="229" y="58"/>
                    <a:pt x="229" y="58"/>
                  </a:cubicBezTo>
                  <a:cubicBezTo>
                    <a:pt x="229" y="58"/>
                    <a:pt x="229" y="58"/>
                    <a:pt x="230" y="58"/>
                  </a:cubicBezTo>
                  <a:cubicBezTo>
                    <a:pt x="230" y="59"/>
                    <a:pt x="230" y="59"/>
                    <a:pt x="230" y="59"/>
                  </a:cubicBezTo>
                  <a:cubicBezTo>
                    <a:pt x="231" y="59"/>
                    <a:pt x="230" y="59"/>
                    <a:pt x="231" y="59"/>
                  </a:cubicBezTo>
                  <a:cubicBezTo>
                    <a:pt x="231" y="58"/>
                    <a:pt x="232" y="58"/>
                    <a:pt x="232" y="58"/>
                  </a:cubicBezTo>
                  <a:cubicBezTo>
                    <a:pt x="232" y="57"/>
                    <a:pt x="232" y="57"/>
                    <a:pt x="233" y="57"/>
                  </a:cubicBezTo>
                  <a:cubicBezTo>
                    <a:pt x="233" y="56"/>
                    <a:pt x="233" y="57"/>
                    <a:pt x="233" y="56"/>
                  </a:cubicBezTo>
                  <a:cubicBezTo>
                    <a:pt x="234" y="55"/>
                    <a:pt x="234" y="55"/>
                    <a:pt x="234" y="54"/>
                  </a:cubicBezTo>
                  <a:cubicBezTo>
                    <a:pt x="235" y="54"/>
                    <a:pt x="235" y="54"/>
                    <a:pt x="235" y="53"/>
                  </a:cubicBezTo>
                  <a:cubicBezTo>
                    <a:pt x="235" y="53"/>
                    <a:pt x="235" y="53"/>
                    <a:pt x="236" y="53"/>
                  </a:cubicBezTo>
                  <a:cubicBezTo>
                    <a:pt x="236" y="52"/>
                    <a:pt x="236" y="52"/>
                    <a:pt x="236" y="52"/>
                  </a:cubicBezTo>
                  <a:cubicBezTo>
                    <a:pt x="236" y="51"/>
                    <a:pt x="236" y="51"/>
                    <a:pt x="235" y="50"/>
                  </a:cubicBezTo>
                  <a:cubicBezTo>
                    <a:pt x="235" y="50"/>
                    <a:pt x="235" y="50"/>
                    <a:pt x="235" y="50"/>
                  </a:cubicBezTo>
                  <a:cubicBezTo>
                    <a:pt x="235" y="49"/>
                    <a:pt x="235" y="49"/>
                    <a:pt x="235" y="49"/>
                  </a:cubicBezTo>
                  <a:cubicBezTo>
                    <a:pt x="234" y="49"/>
                    <a:pt x="234" y="48"/>
                    <a:pt x="234" y="48"/>
                  </a:cubicBezTo>
                  <a:cubicBezTo>
                    <a:pt x="235" y="48"/>
                    <a:pt x="235" y="48"/>
                    <a:pt x="235" y="48"/>
                  </a:cubicBezTo>
                  <a:cubicBezTo>
                    <a:pt x="236" y="49"/>
                    <a:pt x="236" y="48"/>
                    <a:pt x="237" y="48"/>
                  </a:cubicBezTo>
                  <a:cubicBezTo>
                    <a:pt x="237" y="49"/>
                    <a:pt x="237" y="49"/>
                    <a:pt x="238" y="48"/>
                  </a:cubicBezTo>
                  <a:cubicBezTo>
                    <a:pt x="238" y="48"/>
                    <a:pt x="238" y="48"/>
                    <a:pt x="239" y="48"/>
                  </a:cubicBezTo>
                  <a:cubicBezTo>
                    <a:pt x="239" y="48"/>
                    <a:pt x="239" y="48"/>
                    <a:pt x="240" y="48"/>
                  </a:cubicBezTo>
                  <a:cubicBezTo>
                    <a:pt x="240" y="48"/>
                    <a:pt x="240" y="49"/>
                    <a:pt x="241" y="49"/>
                  </a:cubicBezTo>
                  <a:cubicBezTo>
                    <a:pt x="241" y="49"/>
                    <a:pt x="241" y="49"/>
                    <a:pt x="241" y="50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42" y="51"/>
                    <a:pt x="242" y="51"/>
                    <a:pt x="242" y="51"/>
                  </a:cubicBezTo>
                  <a:cubicBezTo>
                    <a:pt x="242" y="51"/>
                    <a:pt x="242" y="51"/>
                    <a:pt x="242" y="52"/>
                  </a:cubicBezTo>
                  <a:cubicBezTo>
                    <a:pt x="242" y="52"/>
                    <a:pt x="242" y="52"/>
                    <a:pt x="242" y="52"/>
                  </a:cubicBezTo>
                  <a:cubicBezTo>
                    <a:pt x="242" y="53"/>
                    <a:pt x="241" y="53"/>
                    <a:pt x="241" y="53"/>
                  </a:cubicBezTo>
                  <a:cubicBezTo>
                    <a:pt x="241" y="53"/>
                    <a:pt x="241" y="53"/>
                    <a:pt x="241" y="54"/>
                  </a:cubicBezTo>
                  <a:cubicBezTo>
                    <a:pt x="240" y="54"/>
                    <a:pt x="240" y="55"/>
                    <a:pt x="239" y="55"/>
                  </a:cubicBezTo>
                  <a:cubicBezTo>
                    <a:pt x="239" y="56"/>
                    <a:pt x="239" y="56"/>
                    <a:pt x="239" y="56"/>
                  </a:cubicBezTo>
                  <a:cubicBezTo>
                    <a:pt x="238" y="56"/>
                    <a:pt x="238" y="56"/>
                    <a:pt x="238" y="57"/>
                  </a:cubicBezTo>
                  <a:cubicBezTo>
                    <a:pt x="238" y="57"/>
                    <a:pt x="237" y="57"/>
                    <a:pt x="237" y="58"/>
                  </a:cubicBezTo>
                  <a:cubicBezTo>
                    <a:pt x="237" y="58"/>
                    <a:pt x="237" y="58"/>
                    <a:pt x="236" y="59"/>
                  </a:cubicBezTo>
                  <a:cubicBezTo>
                    <a:pt x="236" y="59"/>
                    <a:pt x="236" y="59"/>
                    <a:pt x="236" y="60"/>
                  </a:cubicBezTo>
                  <a:cubicBezTo>
                    <a:pt x="236" y="60"/>
                    <a:pt x="235" y="60"/>
                    <a:pt x="235" y="61"/>
                  </a:cubicBezTo>
                  <a:cubicBezTo>
                    <a:pt x="235" y="61"/>
                    <a:pt x="234" y="62"/>
                    <a:pt x="234" y="62"/>
                  </a:cubicBezTo>
                  <a:cubicBezTo>
                    <a:pt x="234" y="62"/>
                    <a:pt x="234" y="62"/>
                    <a:pt x="233" y="63"/>
                  </a:cubicBezTo>
                  <a:cubicBezTo>
                    <a:pt x="233" y="63"/>
                    <a:pt x="233" y="63"/>
                    <a:pt x="232" y="63"/>
                  </a:cubicBezTo>
                  <a:cubicBezTo>
                    <a:pt x="232" y="64"/>
                    <a:pt x="232" y="64"/>
                    <a:pt x="232" y="65"/>
                  </a:cubicBezTo>
                  <a:cubicBezTo>
                    <a:pt x="232" y="65"/>
                    <a:pt x="232" y="66"/>
                    <a:pt x="232" y="66"/>
                  </a:cubicBezTo>
                  <a:cubicBezTo>
                    <a:pt x="233" y="66"/>
                    <a:pt x="232" y="66"/>
                    <a:pt x="233" y="66"/>
                  </a:cubicBezTo>
                  <a:cubicBezTo>
                    <a:pt x="233" y="66"/>
                    <a:pt x="233" y="66"/>
                    <a:pt x="234" y="66"/>
                  </a:cubicBezTo>
                  <a:cubicBezTo>
                    <a:pt x="234" y="66"/>
                    <a:pt x="235" y="66"/>
                    <a:pt x="236" y="66"/>
                  </a:cubicBezTo>
                  <a:cubicBezTo>
                    <a:pt x="236" y="66"/>
                    <a:pt x="236" y="66"/>
                    <a:pt x="237" y="66"/>
                  </a:cubicBezTo>
                  <a:cubicBezTo>
                    <a:pt x="237" y="66"/>
                    <a:pt x="237" y="65"/>
                    <a:pt x="238" y="66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39" y="66"/>
                    <a:pt x="239" y="66"/>
                    <a:pt x="239" y="66"/>
                  </a:cubicBezTo>
                  <a:cubicBezTo>
                    <a:pt x="240" y="66"/>
                    <a:pt x="240" y="66"/>
                    <a:pt x="241" y="67"/>
                  </a:cubicBezTo>
                  <a:cubicBezTo>
                    <a:pt x="242" y="67"/>
                    <a:pt x="241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3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7" y="67"/>
                    <a:pt x="248" y="67"/>
                  </a:cubicBezTo>
                  <a:cubicBezTo>
                    <a:pt x="248" y="67"/>
                    <a:pt x="248" y="67"/>
                    <a:pt x="249" y="67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1" y="65"/>
                    <a:pt x="251" y="65"/>
                  </a:cubicBezTo>
                  <a:cubicBezTo>
                    <a:pt x="251" y="65"/>
                    <a:pt x="251" y="65"/>
                    <a:pt x="252" y="65"/>
                  </a:cubicBezTo>
                  <a:cubicBezTo>
                    <a:pt x="252" y="64"/>
                    <a:pt x="253" y="64"/>
                    <a:pt x="253" y="64"/>
                  </a:cubicBezTo>
                  <a:cubicBezTo>
                    <a:pt x="253" y="64"/>
                    <a:pt x="254" y="63"/>
                    <a:pt x="254" y="64"/>
                  </a:cubicBezTo>
                  <a:cubicBezTo>
                    <a:pt x="254" y="64"/>
                    <a:pt x="254" y="64"/>
                    <a:pt x="254" y="65"/>
                  </a:cubicBezTo>
                  <a:cubicBezTo>
                    <a:pt x="255" y="65"/>
                    <a:pt x="254" y="66"/>
                    <a:pt x="254" y="66"/>
                  </a:cubicBezTo>
                  <a:cubicBezTo>
                    <a:pt x="254" y="67"/>
                    <a:pt x="254" y="67"/>
                    <a:pt x="254" y="68"/>
                  </a:cubicBezTo>
                  <a:cubicBezTo>
                    <a:pt x="253" y="68"/>
                    <a:pt x="253" y="69"/>
                    <a:pt x="253" y="69"/>
                  </a:cubicBezTo>
                  <a:cubicBezTo>
                    <a:pt x="253" y="70"/>
                    <a:pt x="253" y="70"/>
                    <a:pt x="253" y="70"/>
                  </a:cubicBezTo>
                  <a:cubicBezTo>
                    <a:pt x="253" y="70"/>
                    <a:pt x="253" y="71"/>
                    <a:pt x="253" y="71"/>
                  </a:cubicBezTo>
                  <a:cubicBezTo>
                    <a:pt x="253" y="71"/>
                    <a:pt x="252" y="72"/>
                    <a:pt x="252" y="72"/>
                  </a:cubicBezTo>
                  <a:cubicBezTo>
                    <a:pt x="252" y="73"/>
                    <a:pt x="252" y="73"/>
                    <a:pt x="252" y="73"/>
                  </a:cubicBezTo>
                  <a:cubicBezTo>
                    <a:pt x="252" y="73"/>
                    <a:pt x="251" y="74"/>
                    <a:pt x="250" y="74"/>
                  </a:cubicBezTo>
                  <a:cubicBezTo>
                    <a:pt x="249" y="74"/>
                    <a:pt x="248" y="74"/>
                    <a:pt x="248" y="74"/>
                  </a:cubicBezTo>
                  <a:cubicBezTo>
                    <a:pt x="247" y="74"/>
                    <a:pt x="246" y="74"/>
                    <a:pt x="246" y="74"/>
                  </a:cubicBezTo>
                  <a:cubicBezTo>
                    <a:pt x="246" y="74"/>
                    <a:pt x="245" y="74"/>
                    <a:pt x="245" y="73"/>
                  </a:cubicBezTo>
                  <a:cubicBezTo>
                    <a:pt x="244" y="73"/>
                    <a:pt x="244" y="73"/>
                    <a:pt x="243" y="73"/>
                  </a:cubicBezTo>
                  <a:cubicBezTo>
                    <a:pt x="243" y="73"/>
                    <a:pt x="242" y="72"/>
                    <a:pt x="242" y="72"/>
                  </a:cubicBezTo>
                  <a:cubicBezTo>
                    <a:pt x="242" y="72"/>
                    <a:pt x="241" y="72"/>
                    <a:pt x="241" y="71"/>
                  </a:cubicBezTo>
                  <a:cubicBezTo>
                    <a:pt x="240" y="71"/>
                    <a:pt x="240" y="70"/>
                    <a:pt x="239" y="70"/>
                  </a:cubicBezTo>
                  <a:cubicBezTo>
                    <a:pt x="239" y="70"/>
                    <a:pt x="238" y="70"/>
                    <a:pt x="238" y="70"/>
                  </a:cubicBezTo>
                  <a:cubicBezTo>
                    <a:pt x="238" y="70"/>
                    <a:pt x="236" y="69"/>
                    <a:pt x="236" y="69"/>
                  </a:cubicBezTo>
                  <a:cubicBezTo>
                    <a:pt x="236" y="68"/>
                    <a:pt x="235" y="68"/>
                    <a:pt x="235" y="68"/>
                  </a:cubicBezTo>
                  <a:cubicBezTo>
                    <a:pt x="235" y="68"/>
                    <a:pt x="235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3" y="68"/>
                    <a:pt x="234" y="68"/>
                    <a:pt x="234" y="69"/>
                  </a:cubicBezTo>
                  <a:cubicBezTo>
                    <a:pt x="234" y="69"/>
                    <a:pt x="234" y="69"/>
                    <a:pt x="234" y="70"/>
                  </a:cubicBezTo>
                  <a:cubicBezTo>
                    <a:pt x="234" y="70"/>
                    <a:pt x="234" y="70"/>
                    <a:pt x="234" y="71"/>
                  </a:cubicBezTo>
                  <a:cubicBezTo>
                    <a:pt x="234" y="71"/>
                    <a:pt x="234" y="71"/>
                    <a:pt x="234" y="72"/>
                  </a:cubicBezTo>
                  <a:cubicBezTo>
                    <a:pt x="234" y="72"/>
                    <a:pt x="234" y="73"/>
                    <a:pt x="234" y="73"/>
                  </a:cubicBezTo>
                  <a:cubicBezTo>
                    <a:pt x="234" y="74"/>
                    <a:pt x="234" y="74"/>
                    <a:pt x="234" y="75"/>
                  </a:cubicBezTo>
                  <a:cubicBezTo>
                    <a:pt x="234" y="75"/>
                    <a:pt x="234" y="75"/>
                    <a:pt x="234" y="76"/>
                  </a:cubicBezTo>
                  <a:cubicBezTo>
                    <a:pt x="234" y="76"/>
                    <a:pt x="234" y="77"/>
                    <a:pt x="234" y="77"/>
                  </a:cubicBezTo>
                  <a:cubicBezTo>
                    <a:pt x="234" y="78"/>
                    <a:pt x="234" y="79"/>
                    <a:pt x="234" y="79"/>
                  </a:cubicBezTo>
                  <a:cubicBezTo>
                    <a:pt x="233" y="79"/>
                    <a:pt x="233" y="81"/>
                    <a:pt x="233" y="81"/>
                  </a:cubicBezTo>
                  <a:cubicBezTo>
                    <a:pt x="232" y="82"/>
                    <a:pt x="232" y="82"/>
                    <a:pt x="232" y="83"/>
                  </a:cubicBezTo>
                  <a:cubicBezTo>
                    <a:pt x="232" y="83"/>
                    <a:pt x="232" y="83"/>
                    <a:pt x="232" y="84"/>
                  </a:cubicBezTo>
                  <a:cubicBezTo>
                    <a:pt x="231" y="84"/>
                    <a:pt x="231" y="84"/>
                    <a:pt x="231" y="85"/>
                  </a:cubicBezTo>
                  <a:cubicBezTo>
                    <a:pt x="230" y="85"/>
                    <a:pt x="231" y="85"/>
                    <a:pt x="230" y="86"/>
                  </a:cubicBezTo>
                  <a:cubicBezTo>
                    <a:pt x="230" y="86"/>
                    <a:pt x="230" y="86"/>
                    <a:pt x="229" y="86"/>
                  </a:cubicBezTo>
                  <a:cubicBezTo>
                    <a:pt x="229" y="86"/>
                    <a:pt x="229" y="86"/>
                    <a:pt x="229" y="87"/>
                  </a:cubicBezTo>
                  <a:cubicBezTo>
                    <a:pt x="228" y="87"/>
                    <a:pt x="228" y="87"/>
                    <a:pt x="227" y="88"/>
                  </a:cubicBezTo>
                  <a:cubicBezTo>
                    <a:pt x="226" y="88"/>
                    <a:pt x="227" y="88"/>
                    <a:pt x="226" y="88"/>
                  </a:cubicBezTo>
                  <a:cubicBezTo>
                    <a:pt x="225" y="88"/>
                    <a:pt x="225" y="88"/>
                    <a:pt x="225" y="88"/>
                  </a:cubicBezTo>
                  <a:cubicBezTo>
                    <a:pt x="224" y="88"/>
                    <a:pt x="224" y="88"/>
                    <a:pt x="223" y="88"/>
                  </a:cubicBezTo>
                  <a:cubicBezTo>
                    <a:pt x="223" y="87"/>
                    <a:pt x="223" y="87"/>
                    <a:pt x="223" y="87"/>
                  </a:cubicBezTo>
                  <a:cubicBezTo>
                    <a:pt x="222" y="87"/>
                    <a:pt x="222" y="87"/>
                    <a:pt x="222" y="86"/>
                  </a:cubicBezTo>
                  <a:cubicBezTo>
                    <a:pt x="222" y="86"/>
                    <a:pt x="222" y="86"/>
                    <a:pt x="223" y="86"/>
                  </a:cubicBezTo>
                  <a:cubicBezTo>
                    <a:pt x="223" y="86"/>
                    <a:pt x="223" y="86"/>
                    <a:pt x="224" y="85"/>
                  </a:cubicBezTo>
                  <a:cubicBezTo>
                    <a:pt x="224" y="85"/>
                    <a:pt x="225" y="84"/>
                    <a:pt x="225" y="84"/>
                  </a:cubicBezTo>
                  <a:cubicBezTo>
                    <a:pt x="226" y="84"/>
                    <a:pt x="226" y="83"/>
                    <a:pt x="227" y="83"/>
                  </a:cubicBezTo>
                  <a:cubicBezTo>
                    <a:pt x="227" y="83"/>
                    <a:pt x="227" y="83"/>
                    <a:pt x="228" y="82"/>
                  </a:cubicBezTo>
                  <a:cubicBezTo>
                    <a:pt x="228" y="82"/>
                    <a:pt x="228" y="81"/>
                    <a:pt x="228" y="81"/>
                  </a:cubicBezTo>
                  <a:cubicBezTo>
                    <a:pt x="229" y="80"/>
                    <a:pt x="229" y="79"/>
                    <a:pt x="229" y="79"/>
                  </a:cubicBezTo>
                  <a:cubicBezTo>
                    <a:pt x="229" y="79"/>
                    <a:pt x="230" y="77"/>
                    <a:pt x="230" y="77"/>
                  </a:cubicBezTo>
                  <a:cubicBezTo>
                    <a:pt x="230" y="77"/>
                    <a:pt x="230" y="76"/>
                    <a:pt x="230" y="76"/>
                  </a:cubicBezTo>
                  <a:cubicBezTo>
                    <a:pt x="230" y="75"/>
                    <a:pt x="230" y="75"/>
                    <a:pt x="230" y="74"/>
                  </a:cubicBezTo>
                  <a:cubicBezTo>
                    <a:pt x="230" y="74"/>
                    <a:pt x="230" y="73"/>
                    <a:pt x="230" y="73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0" y="72"/>
                    <a:pt x="230" y="71"/>
                    <a:pt x="229" y="70"/>
                  </a:cubicBezTo>
                  <a:cubicBezTo>
                    <a:pt x="229" y="70"/>
                    <a:pt x="229" y="69"/>
                    <a:pt x="229" y="69"/>
                  </a:cubicBezTo>
                  <a:cubicBezTo>
                    <a:pt x="228" y="69"/>
                    <a:pt x="228" y="69"/>
                    <a:pt x="228" y="69"/>
                  </a:cubicBezTo>
                  <a:cubicBezTo>
                    <a:pt x="227" y="69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1"/>
                  </a:cubicBezTo>
                  <a:cubicBezTo>
                    <a:pt x="227" y="72"/>
                    <a:pt x="227" y="72"/>
                    <a:pt x="226" y="73"/>
                  </a:cubicBezTo>
                  <a:cubicBezTo>
                    <a:pt x="226" y="73"/>
                    <a:pt x="226" y="73"/>
                    <a:pt x="225" y="74"/>
                  </a:cubicBezTo>
                  <a:cubicBezTo>
                    <a:pt x="225" y="74"/>
                    <a:pt x="225" y="74"/>
                    <a:pt x="225" y="75"/>
                  </a:cubicBezTo>
                  <a:cubicBezTo>
                    <a:pt x="225" y="75"/>
                    <a:pt x="225" y="75"/>
                    <a:pt x="225" y="76"/>
                  </a:cubicBezTo>
                  <a:cubicBezTo>
                    <a:pt x="224" y="76"/>
                    <a:pt x="224" y="77"/>
                    <a:pt x="224" y="77"/>
                  </a:cubicBezTo>
                  <a:cubicBezTo>
                    <a:pt x="224" y="77"/>
                    <a:pt x="224" y="78"/>
                    <a:pt x="223" y="79"/>
                  </a:cubicBezTo>
                  <a:cubicBezTo>
                    <a:pt x="223" y="79"/>
                    <a:pt x="223" y="80"/>
                    <a:pt x="222" y="80"/>
                  </a:cubicBezTo>
                  <a:cubicBezTo>
                    <a:pt x="222" y="80"/>
                    <a:pt x="222" y="80"/>
                    <a:pt x="221" y="80"/>
                  </a:cubicBezTo>
                  <a:cubicBezTo>
                    <a:pt x="220" y="80"/>
                    <a:pt x="220" y="80"/>
                    <a:pt x="219" y="80"/>
                  </a:cubicBezTo>
                  <a:cubicBezTo>
                    <a:pt x="219" y="80"/>
                    <a:pt x="219" y="80"/>
                    <a:pt x="218" y="80"/>
                  </a:cubicBezTo>
                  <a:cubicBezTo>
                    <a:pt x="218" y="79"/>
                    <a:pt x="218" y="78"/>
                    <a:pt x="218" y="78"/>
                  </a:cubicBezTo>
                  <a:close/>
                  <a:moveTo>
                    <a:pt x="269" y="13"/>
                  </a:moveTo>
                  <a:cubicBezTo>
                    <a:pt x="269" y="13"/>
                    <a:pt x="268" y="13"/>
                    <a:pt x="268" y="12"/>
                  </a:cubicBezTo>
                  <a:cubicBezTo>
                    <a:pt x="268" y="12"/>
                    <a:pt x="268" y="12"/>
                    <a:pt x="269" y="12"/>
                  </a:cubicBezTo>
                  <a:cubicBezTo>
                    <a:pt x="269" y="11"/>
                    <a:pt x="269" y="12"/>
                    <a:pt x="269" y="11"/>
                  </a:cubicBezTo>
                  <a:cubicBezTo>
                    <a:pt x="269" y="10"/>
                    <a:pt x="269" y="10"/>
                    <a:pt x="270" y="10"/>
                  </a:cubicBezTo>
                  <a:cubicBezTo>
                    <a:pt x="270" y="9"/>
                    <a:pt x="270" y="9"/>
                    <a:pt x="270" y="9"/>
                  </a:cubicBezTo>
                  <a:cubicBezTo>
                    <a:pt x="270" y="10"/>
                    <a:pt x="270" y="9"/>
                    <a:pt x="271" y="10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272" y="11"/>
                    <a:pt x="272" y="11"/>
                    <a:pt x="272" y="11"/>
                  </a:cubicBezTo>
                  <a:cubicBezTo>
                    <a:pt x="272" y="12"/>
                    <a:pt x="272" y="13"/>
                    <a:pt x="272" y="13"/>
                  </a:cubicBezTo>
                  <a:cubicBezTo>
                    <a:pt x="273" y="13"/>
                    <a:pt x="273" y="14"/>
                    <a:pt x="273" y="14"/>
                  </a:cubicBezTo>
                  <a:cubicBezTo>
                    <a:pt x="273" y="15"/>
                    <a:pt x="273" y="15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ubicBezTo>
                    <a:pt x="272" y="16"/>
                    <a:pt x="272" y="17"/>
                    <a:pt x="272" y="16"/>
                  </a:cubicBezTo>
                  <a:cubicBezTo>
                    <a:pt x="272" y="16"/>
                    <a:pt x="272" y="16"/>
                    <a:pt x="271" y="15"/>
                  </a:cubicBezTo>
                  <a:cubicBezTo>
                    <a:pt x="271" y="15"/>
                    <a:pt x="271" y="15"/>
                    <a:pt x="271" y="14"/>
                  </a:cubicBezTo>
                  <a:cubicBezTo>
                    <a:pt x="271" y="14"/>
                    <a:pt x="270" y="14"/>
                    <a:pt x="270" y="13"/>
                  </a:cubicBezTo>
                  <a:cubicBezTo>
                    <a:pt x="270" y="13"/>
                    <a:pt x="269" y="13"/>
                    <a:pt x="269" y="13"/>
                  </a:cubicBezTo>
                  <a:close/>
                  <a:moveTo>
                    <a:pt x="272" y="22"/>
                  </a:moveTo>
                  <a:cubicBezTo>
                    <a:pt x="272" y="22"/>
                    <a:pt x="272" y="21"/>
                    <a:pt x="272" y="21"/>
                  </a:cubicBezTo>
                  <a:cubicBezTo>
                    <a:pt x="272" y="21"/>
                    <a:pt x="272" y="21"/>
                    <a:pt x="272" y="21"/>
                  </a:cubicBezTo>
                  <a:cubicBezTo>
                    <a:pt x="272" y="20"/>
                    <a:pt x="272" y="20"/>
                    <a:pt x="272" y="20"/>
                  </a:cubicBezTo>
                  <a:cubicBezTo>
                    <a:pt x="272" y="20"/>
                    <a:pt x="272" y="20"/>
                    <a:pt x="272" y="19"/>
                  </a:cubicBezTo>
                  <a:cubicBezTo>
                    <a:pt x="273" y="19"/>
                    <a:pt x="272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1"/>
                  </a:cubicBezTo>
                  <a:cubicBezTo>
                    <a:pt x="273" y="21"/>
                    <a:pt x="273" y="22"/>
                    <a:pt x="273" y="22"/>
                  </a:cubicBezTo>
                  <a:cubicBezTo>
                    <a:pt x="273" y="22"/>
                    <a:pt x="273" y="23"/>
                    <a:pt x="273" y="23"/>
                  </a:cubicBezTo>
                  <a:cubicBezTo>
                    <a:pt x="272" y="23"/>
                    <a:pt x="272" y="23"/>
                    <a:pt x="272" y="23"/>
                  </a:cubicBezTo>
                  <a:cubicBezTo>
                    <a:pt x="272" y="22"/>
                    <a:pt x="272" y="22"/>
                    <a:pt x="272" y="22"/>
                  </a:cubicBezTo>
                  <a:close/>
                  <a:moveTo>
                    <a:pt x="267" y="15"/>
                  </a:moveTo>
                  <a:cubicBezTo>
                    <a:pt x="267" y="15"/>
                    <a:pt x="268" y="15"/>
                    <a:pt x="268" y="15"/>
                  </a:cubicBezTo>
                  <a:cubicBezTo>
                    <a:pt x="268" y="15"/>
                    <a:pt x="268" y="15"/>
                    <a:pt x="269" y="15"/>
                  </a:cubicBezTo>
                  <a:cubicBezTo>
                    <a:pt x="269" y="16"/>
                    <a:pt x="269" y="16"/>
                    <a:pt x="269" y="16"/>
                  </a:cubicBezTo>
                  <a:cubicBezTo>
                    <a:pt x="270" y="16"/>
                    <a:pt x="270" y="17"/>
                    <a:pt x="270" y="17"/>
                  </a:cubicBezTo>
                  <a:cubicBezTo>
                    <a:pt x="270" y="17"/>
                    <a:pt x="270" y="18"/>
                    <a:pt x="270" y="18"/>
                  </a:cubicBezTo>
                  <a:cubicBezTo>
                    <a:pt x="270" y="19"/>
                    <a:pt x="270" y="19"/>
                    <a:pt x="270" y="19"/>
                  </a:cubicBezTo>
                  <a:cubicBezTo>
                    <a:pt x="270" y="19"/>
                    <a:pt x="271" y="20"/>
                    <a:pt x="270" y="20"/>
                  </a:cubicBezTo>
                  <a:cubicBezTo>
                    <a:pt x="270" y="20"/>
                    <a:pt x="270" y="21"/>
                    <a:pt x="270" y="21"/>
                  </a:cubicBezTo>
                  <a:cubicBezTo>
                    <a:pt x="269" y="20"/>
                    <a:pt x="269" y="21"/>
                    <a:pt x="269" y="20"/>
                  </a:cubicBezTo>
                  <a:cubicBezTo>
                    <a:pt x="269" y="20"/>
                    <a:pt x="269" y="20"/>
                    <a:pt x="268" y="20"/>
                  </a:cubicBezTo>
                  <a:cubicBezTo>
                    <a:pt x="268" y="19"/>
                    <a:pt x="267" y="19"/>
                    <a:pt x="267" y="19"/>
                  </a:cubicBezTo>
                  <a:cubicBezTo>
                    <a:pt x="267" y="19"/>
                    <a:pt x="268" y="19"/>
                    <a:pt x="268" y="18"/>
                  </a:cubicBezTo>
                  <a:cubicBezTo>
                    <a:pt x="268" y="18"/>
                    <a:pt x="269" y="18"/>
                    <a:pt x="269" y="17"/>
                  </a:cubicBezTo>
                  <a:cubicBezTo>
                    <a:pt x="268" y="17"/>
                    <a:pt x="268" y="16"/>
                    <a:pt x="268" y="16"/>
                  </a:cubicBezTo>
                  <a:cubicBezTo>
                    <a:pt x="268" y="16"/>
                    <a:pt x="267" y="16"/>
                    <a:pt x="267" y="15"/>
                  </a:cubicBezTo>
                  <a:cubicBezTo>
                    <a:pt x="267" y="15"/>
                    <a:pt x="267" y="15"/>
                    <a:pt x="267" y="15"/>
                  </a:cubicBezTo>
                  <a:close/>
                  <a:moveTo>
                    <a:pt x="263" y="23"/>
                  </a:moveTo>
                  <a:cubicBezTo>
                    <a:pt x="262" y="23"/>
                    <a:pt x="263" y="22"/>
                    <a:pt x="263" y="22"/>
                  </a:cubicBezTo>
                  <a:cubicBezTo>
                    <a:pt x="263" y="21"/>
                    <a:pt x="262" y="21"/>
                    <a:pt x="263" y="21"/>
                  </a:cubicBezTo>
                  <a:cubicBezTo>
                    <a:pt x="263" y="20"/>
                    <a:pt x="263" y="20"/>
                    <a:pt x="264" y="19"/>
                  </a:cubicBezTo>
                  <a:cubicBezTo>
                    <a:pt x="264" y="19"/>
                    <a:pt x="264" y="19"/>
                    <a:pt x="264" y="19"/>
                  </a:cubicBezTo>
                  <a:cubicBezTo>
                    <a:pt x="265" y="19"/>
                    <a:pt x="265" y="19"/>
                    <a:pt x="265" y="20"/>
                  </a:cubicBezTo>
                  <a:cubicBezTo>
                    <a:pt x="265" y="20"/>
                    <a:pt x="266" y="20"/>
                    <a:pt x="266" y="20"/>
                  </a:cubicBezTo>
                  <a:cubicBezTo>
                    <a:pt x="266" y="21"/>
                    <a:pt x="266" y="21"/>
                    <a:pt x="266" y="21"/>
                  </a:cubicBezTo>
                  <a:cubicBezTo>
                    <a:pt x="265" y="22"/>
                    <a:pt x="266" y="22"/>
                    <a:pt x="265" y="22"/>
                  </a:cubicBezTo>
                  <a:cubicBezTo>
                    <a:pt x="264" y="23"/>
                    <a:pt x="264" y="23"/>
                    <a:pt x="264" y="23"/>
                  </a:cubicBezTo>
                  <a:cubicBezTo>
                    <a:pt x="263" y="24"/>
                    <a:pt x="263" y="23"/>
                    <a:pt x="263" y="23"/>
                  </a:cubicBezTo>
                  <a:cubicBezTo>
                    <a:pt x="263" y="23"/>
                    <a:pt x="263" y="23"/>
                    <a:pt x="263" y="23"/>
                  </a:cubicBezTo>
                  <a:close/>
                  <a:moveTo>
                    <a:pt x="253" y="26"/>
                  </a:moveTo>
                  <a:cubicBezTo>
                    <a:pt x="254" y="25"/>
                    <a:pt x="254" y="25"/>
                    <a:pt x="255" y="25"/>
                  </a:cubicBezTo>
                  <a:cubicBezTo>
                    <a:pt x="255" y="25"/>
                    <a:pt x="256" y="25"/>
                    <a:pt x="256" y="25"/>
                  </a:cubicBezTo>
                  <a:cubicBezTo>
                    <a:pt x="257" y="26"/>
                    <a:pt x="257" y="26"/>
                    <a:pt x="257" y="26"/>
                  </a:cubicBezTo>
                  <a:cubicBezTo>
                    <a:pt x="257" y="26"/>
                    <a:pt x="258" y="27"/>
                    <a:pt x="258" y="27"/>
                  </a:cubicBezTo>
                  <a:cubicBezTo>
                    <a:pt x="258" y="27"/>
                    <a:pt x="258" y="28"/>
                    <a:pt x="259" y="28"/>
                  </a:cubicBezTo>
                  <a:cubicBezTo>
                    <a:pt x="259" y="29"/>
                    <a:pt x="259" y="29"/>
                    <a:pt x="259" y="29"/>
                  </a:cubicBezTo>
                  <a:cubicBezTo>
                    <a:pt x="259" y="29"/>
                    <a:pt x="260" y="30"/>
                    <a:pt x="260" y="30"/>
                  </a:cubicBezTo>
                  <a:cubicBezTo>
                    <a:pt x="260" y="30"/>
                    <a:pt x="260" y="30"/>
                    <a:pt x="261" y="30"/>
                  </a:cubicBezTo>
                  <a:cubicBezTo>
                    <a:pt x="261" y="30"/>
                    <a:pt x="261" y="30"/>
                    <a:pt x="261" y="30"/>
                  </a:cubicBezTo>
                  <a:cubicBezTo>
                    <a:pt x="261" y="29"/>
                    <a:pt x="261" y="29"/>
                    <a:pt x="261" y="29"/>
                  </a:cubicBezTo>
                  <a:cubicBezTo>
                    <a:pt x="261" y="28"/>
                    <a:pt x="261" y="28"/>
                    <a:pt x="260" y="28"/>
                  </a:cubicBezTo>
                  <a:cubicBezTo>
                    <a:pt x="260" y="27"/>
                    <a:pt x="260" y="27"/>
                    <a:pt x="259" y="27"/>
                  </a:cubicBezTo>
                  <a:cubicBezTo>
                    <a:pt x="259" y="26"/>
                    <a:pt x="259" y="26"/>
                    <a:pt x="258" y="25"/>
                  </a:cubicBezTo>
                  <a:cubicBezTo>
                    <a:pt x="258" y="25"/>
                    <a:pt x="258" y="25"/>
                    <a:pt x="257" y="24"/>
                  </a:cubicBezTo>
                  <a:cubicBezTo>
                    <a:pt x="257" y="24"/>
                    <a:pt x="256" y="24"/>
                    <a:pt x="256" y="23"/>
                  </a:cubicBezTo>
                  <a:cubicBezTo>
                    <a:pt x="256" y="23"/>
                    <a:pt x="256" y="23"/>
                    <a:pt x="256" y="23"/>
                  </a:cubicBezTo>
                  <a:cubicBezTo>
                    <a:pt x="255" y="22"/>
                    <a:pt x="255" y="22"/>
                    <a:pt x="255" y="22"/>
                  </a:cubicBezTo>
                  <a:cubicBezTo>
                    <a:pt x="254" y="21"/>
                    <a:pt x="254" y="22"/>
                    <a:pt x="254" y="21"/>
                  </a:cubicBezTo>
                  <a:cubicBezTo>
                    <a:pt x="253" y="21"/>
                    <a:pt x="253" y="21"/>
                    <a:pt x="253" y="21"/>
                  </a:cubicBezTo>
                  <a:cubicBezTo>
                    <a:pt x="253" y="21"/>
                    <a:pt x="252" y="21"/>
                    <a:pt x="252" y="20"/>
                  </a:cubicBezTo>
                  <a:cubicBezTo>
                    <a:pt x="252" y="20"/>
                    <a:pt x="251" y="20"/>
                    <a:pt x="251" y="20"/>
                  </a:cubicBezTo>
                  <a:cubicBezTo>
                    <a:pt x="251" y="20"/>
                    <a:pt x="251" y="20"/>
                    <a:pt x="251" y="19"/>
                  </a:cubicBezTo>
                  <a:cubicBezTo>
                    <a:pt x="250" y="19"/>
                    <a:pt x="250" y="19"/>
                    <a:pt x="250" y="19"/>
                  </a:cubicBezTo>
                  <a:cubicBezTo>
                    <a:pt x="250" y="19"/>
                    <a:pt x="249" y="19"/>
                    <a:pt x="249" y="19"/>
                  </a:cubicBezTo>
                  <a:cubicBezTo>
                    <a:pt x="249" y="19"/>
                    <a:pt x="249" y="19"/>
                    <a:pt x="249" y="19"/>
                  </a:cubicBezTo>
                  <a:cubicBezTo>
                    <a:pt x="249" y="18"/>
                    <a:pt x="249" y="18"/>
                    <a:pt x="250" y="17"/>
                  </a:cubicBezTo>
                  <a:cubicBezTo>
                    <a:pt x="250" y="17"/>
                    <a:pt x="250" y="17"/>
                    <a:pt x="251" y="16"/>
                  </a:cubicBezTo>
                  <a:cubicBezTo>
                    <a:pt x="251" y="16"/>
                    <a:pt x="252" y="16"/>
                    <a:pt x="252" y="16"/>
                  </a:cubicBezTo>
                  <a:cubicBezTo>
                    <a:pt x="253" y="16"/>
                    <a:pt x="253" y="16"/>
                    <a:pt x="253" y="16"/>
                  </a:cubicBezTo>
                  <a:cubicBezTo>
                    <a:pt x="253" y="16"/>
                    <a:pt x="254" y="16"/>
                    <a:pt x="254" y="16"/>
                  </a:cubicBezTo>
                  <a:cubicBezTo>
                    <a:pt x="254" y="16"/>
                    <a:pt x="254" y="16"/>
                    <a:pt x="255" y="16"/>
                  </a:cubicBezTo>
                  <a:cubicBezTo>
                    <a:pt x="255" y="16"/>
                    <a:pt x="255" y="16"/>
                    <a:pt x="256" y="16"/>
                  </a:cubicBezTo>
                  <a:cubicBezTo>
                    <a:pt x="256" y="16"/>
                    <a:pt x="256" y="16"/>
                    <a:pt x="257" y="16"/>
                  </a:cubicBezTo>
                  <a:cubicBezTo>
                    <a:pt x="257" y="17"/>
                    <a:pt x="257" y="16"/>
                    <a:pt x="257" y="17"/>
                  </a:cubicBezTo>
                  <a:cubicBezTo>
                    <a:pt x="257" y="18"/>
                    <a:pt x="257" y="18"/>
                    <a:pt x="258" y="18"/>
                  </a:cubicBezTo>
                  <a:cubicBezTo>
                    <a:pt x="258" y="18"/>
                    <a:pt x="258" y="18"/>
                    <a:pt x="258" y="19"/>
                  </a:cubicBezTo>
                  <a:cubicBezTo>
                    <a:pt x="258" y="19"/>
                    <a:pt x="258" y="19"/>
                    <a:pt x="259" y="20"/>
                  </a:cubicBezTo>
                  <a:cubicBezTo>
                    <a:pt x="259" y="20"/>
                    <a:pt x="259" y="20"/>
                    <a:pt x="259" y="21"/>
                  </a:cubicBezTo>
                  <a:cubicBezTo>
                    <a:pt x="259" y="21"/>
                    <a:pt x="260" y="21"/>
                    <a:pt x="260" y="22"/>
                  </a:cubicBezTo>
                  <a:cubicBezTo>
                    <a:pt x="260" y="22"/>
                    <a:pt x="260" y="23"/>
                    <a:pt x="260" y="23"/>
                  </a:cubicBezTo>
                  <a:cubicBezTo>
                    <a:pt x="261" y="23"/>
                    <a:pt x="262" y="23"/>
                    <a:pt x="262" y="22"/>
                  </a:cubicBezTo>
                  <a:cubicBezTo>
                    <a:pt x="262" y="22"/>
                    <a:pt x="262" y="22"/>
                    <a:pt x="262" y="21"/>
                  </a:cubicBezTo>
                  <a:cubicBezTo>
                    <a:pt x="262" y="21"/>
                    <a:pt x="262" y="20"/>
                    <a:pt x="262" y="20"/>
                  </a:cubicBezTo>
                  <a:cubicBezTo>
                    <a:pt x="262" y="20"/>
                    <a:pt x="262" y="19"/>
                    <a:pt x="262" y="19"/>
                  </a:cubicBezTo>
                  <a:cubicBezTo>
                    <a:pt x="262" y="19"/>
                    <a:pt x="262" y="18"/>
                    <a:pt x="261" y="19"/>
                  </a:cubicBezTo>
                  <a:cubicBezTo>
                    <a:pt x="261" y="19"/>
                    <a:pt x="260" y="19"/>
                    <a:pt x="260" y="19"/>
                  </a:cubicBezTo>
                  <a:cubicBezTo>
                    <a:pt x="260" y="18"/>
                    <a:pt x="259" y="18"/>
                    <a:pt x="259" y="18"/>
                  </a:cubicBezTo>
                  <a:cubicBezTo>
                    <a:pt x="259" y="18"/>
                    <a:pt x="258" y="18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ubicBezTo>
                    <a:pt x="262" y="15"/>
                    <a:pt x="262" y="15"/>
                    <a:pt x="262" y="14"/>
                  </a:cubicBezTo>
                  <a:cubicBezTo>
                    <a:pt x="262" y="14"/>
                    <a:pt x="262" y="14"/>
                    <a:pt x="262" y="13"/>
                  </a:cubicBezTo>
                  <a:cubicBezTo>
                    <a:pt x="262" y="12"/>
                    <a:pt x="262" y="11"/>
                    <a:pt x="262" y="11"/>
                  </a:cubicBezTo>
                  <a:cubicBezTo>
                    <a:pt x="261" y="11"/>
                    <a:pt x="261" y="10"/>
                    <a:pt x="261" y="10"/>
                  </a:cubicBezTo>
                  <a:cubicBezTo>
                    <a:pt x="261" y="9"/>
                    <a:pt x="261" y="8"/>
                    <a:pt x="261" y="8"/>
                  </a:cubicBezTo>
                  <a:cubicBezTo>
                    <a:pt x="261" y="8"/>
                    <a:pt x="261" y="7"/>
                    <a:pt x="261" y="7"/>
                  </a:cubicBezTo>
                  <a:cubicBezTo>
                    <a:pt x="261" y="6"/>
                    <a:pt x="260" y="6"/>
                    <a:pt x="260" y="6"/>
                  </a:cubicBezTo>
                  <a:cubicBezTo>
                    <a:pt x="260" y="5"/>
                    <a:pt x="259" y="4"/>
                    <a:pt x="259" y="4"/>
                  </a:cubicBezTo>
                  <a:cubicBezTo>
                    <a:pt x="259" y="4"/>
                    <a:pt x="259" y="3"/>
                    <a:pt x="259" y="3"/>
                  </a:cubicBezTo>
                  <a:cubicBezTo>
                    <a:pt x="259" y="3"/>
                    <a:pt x="259" y="3"/>
                    <a:pt x="259" y="3"/>
                  </a:cubicBezTo>
                  <a:cubicBezTo>
                    <a:pt x="259" y="2"/>
                    <a:pt x="259" y="2"/>
                    <a:pt x="259" y="2"/>
                  </a:cubicBezTo>
                  <a:cubicBezTo>
                    <a:pt x="259" y="2"/>
                    <a:pt x="259" y="2"/>
                    <a:pt x="259" y="1"/>
                  </a:cubicBezTo>
                  <a:cubicBezTo>
                    <a:pt x="260" y="1"/>
                    <a:pt x="260" y="1"/>
                    <a:pt x="260" y="1"/>
                  </a:cubicBezTo>
                  <a:cubicBezTo>
                    <a:pt x="260" y="1"/>
                    <a:pt x="260" y="1"/>
                    <a:pt x="261" y="1"/>
                  </a:cubicBezTo>
                  <a:cubicBezTo>
                    <a:pt x="261" y="1"/>
                    <a:pt x="262" y="2"/>
                    <a:pt x="262" y="2"/>
                  </a:cubicBezTo>
                  <a:cubicBezTo>
                    <a:pt x="262" y="2"/>
                    <a:pt x="262" y="2"/>
                    <a:pt x="263" y="2"/>
                  </a:cubicBezTo>
                  <a:cubicBezTo>
                    <a:pt x="263" y="2"/>
                    <a:pt x="263" y="2"/>
                    <a:pt x="263" y="2"/>
                  </a:cubicBezTo>
                  <a:cubicBezTo>
                    <a:pt x="264" y="2"/>
                    <a:pt x="264" y="2"/>
                    <a:pt x="264" y="3"/>
                  </a:cubicBezTo>
                  <a:cubicBezTo>
                    <a:pt x="264" y="3"/>
                    <a:pt x="265" y="3"/>
                    <a:pt x="265" y="4"/>
                  </a:cubicBezTo>
                  <a:cubicBezTo>
                    <a:pt x="266" y="4"/>
                    <a:pt x="266" y="4"/>
                    <a:pt x="266" y="5"/>
                  </a:cubicBezTo>
                  <a:cubicBezTo>
                    <a:pt x="266" y="5"/>
                    <a:pt x="266" y="5"/>
                    <a:pt x="266" y="6"/>
                  </a:cubicBezTo>
                  <a:cubicBezTo>
                    <a:pt x="266" y="6"/>
                    <a:pt x="265" y="7"/>
                    <a:pt x="265" y="7"/>
                  </a:cubicBezTo>
                  <a:cubicBezTo>
                    <a:pt x="266" y="7"/>
                    <a:pt x="265" y="8"/>
                    <a:pt x="265" y="8"/>
                  </a:cubicBezTo>
                  <a:cubicBezTo>
                    <a:pt x="266" y="8"/>
                    <a:pt x="266" y="8"/>
                    <a:pt x="265" y="9"/>
                  </a:cubicBezTo>
                  <a:cubicBezTo>
                    <a:pt x="265" y="9"/>
                    <a:pt x="265" y="10"/>
                    <a:pt x="265" y="10"/>
                  </a:cubicBezTo>
                  <a:cubicBezTo>
                    <a:pt x="265" y="10"/>
                    <a:pt x="265" y="10"/>
                    <a:pt x="265" y="10"/>
                  </a:cubicBezTo>
                  <a:cubicBezTo>
                    <a:pt x="265" y="11"/>
                    <a:pt x="265" y="11"/>
                    <a:pt x="265" y="11"/>
                  </a:cubicBezTo>
                  <a:cubicBezTo>
                    <a:pt x="265" y="12"/>
                    <a:pt x="265" y="12"/>
                    <a:pt x="265" y="12"/>
                  </a:cubicBezTo>
                  <a:cubicBezTo>
                    <a:pt x="265" y="13"/>
                    <a:pt x="265" y="13"/>
                    <a:pt x="265" y="13"/>
                  </a:cubicBezTo>
                  <a:cubicBezTo>
                    <a:pt x="266" y="13"/>
                    <a:pt x="266" y="14"/>
                    <a:pt x="266" y="13"/>
                  </a:cubicBezTo>
                  <a:cubicBezTo>
                    <a:pt x="267" y="13"/>
                    <a:pt x="267" y="13"/>
                    <a:pt x="267" y="13"/>
                  </a:cubicBezTo>
                  <a:cubicBezTo>
                    <a:pt x="268" y="12"/>
                    <a:pt x="267" y="12"/>
                    <a:pt x="267" y="12"/>
                  </a:cubicBezTo>
                  <a:cubicBezTo>
                    <a:pt x="267" y="12"/>
                    <a:pt x="267" y="12"/>
                    <a:pt x="266" y="11"/>
                  </a:cubicBezTo>
                  <a:cubicBezTo>
                    <a:pt x="266" y="11"/>
                    <a:pt x="266" y="11"/>
                    <a:pt x="266" y="11"/>
                  </a:cubicBezTo>
                  <a:cubicBezTo>
                    <a:pt x="266" y="11"/>
                    <a:pt x="266" y="11"/>
                    <a:pt x="266" y="10"/>
                  </a:cubicBezTo>
                  <a:cubicBezTo>
                    <a:pt x="267" y="9"/>
                    <a:pt x="267" y="9"/>
                    <a:pt x="267" y="9"/>
                  </a:cubicBezTo>
                  <a:cubicBezTo>
                    <a:pt x="267" y="8"/>
                    <a:pt x="268" y="8"/>
                    <a:pt x="268" y="8"/>
                  </a:cubicBezTo>
                  <a:cubicBezTo>
                    <a:pt x="268" y="7"/>
                    <a:pt x="268" y="7"/>
                    <a:pt x="268" y="6"/>
                  </a:cubicBezTo>
                  <a:cubicBezTo>
                    <a:pt x="268" y="6"/>
                    <a:pt x="268" y="6"/>
                    <a:pt x="268" y="5"/>
                  </a:cubicBezTo>
                  <a:cubicBezTo>
                    <a:pt x="268" y="5"/>
                    <a:pt x="268" y="4"/>
                    <a:pt x="269" y="3"/>
                  </a:cubicBezTo>
                  <a:cubicBezTo>
                    <a:pt x="269" y="3"/>
                    <a:pt x="269" y="3"/>
                    <a:pt x="270" y="2"/>
                  </a:cubicBezTo>
                  <a:cubicBezTo>
                    <a:pt x="270" y="1"/>
                    <a:pt x="270" y="2"/>
                    <a:pt x="270" y="1"/>
                  </a:cubicBezTo>
                  <a:cubicBezTo>
                    <a:pt x="271" y="1"/>
                    <a:pt x="270" y="1"/>
                    <a:pt x="271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73" y="0"/>
                    <a:pt x="273" y="0"/>
                    <a:pt x="273" y="1"/>
                  </a:cubicBezTo>
                  <a:cubicBezTo>
                    <a:pt x="274" y="1"/>
                    <a:pt x="274" y="1"/>
                    <a:pt x="274" y="1"/>
                  </a:cubicBezTo>
                  <a:cubicBezTo>
                    <a:pt x="274" y="2"/>
                    <a:pt x="274" y="2"/>
                    <a:pt x="274" y="2"/>
                  </a:cubicBezTo>
                  <a:cubicBezTo>
                    <a:pt x="274" y="3"/>
                    <a:pt x="274" y="3"/>
                    <a:pt x="274" y="4"/>
                  </a:cubicBezTo>
                  <a:cubicBezTo>
                    <a:pt x="274" y="4"/>
                    <a:pt x="274" y="4"/>
                    <a:pt x="274" y="5"/>
                  </a:cubicBezTo>
                  <a:cubicBezTo>
                    <a:pt x="274" y="6"/>
                    <a:pt x="274" y="6"/>
                    <a:pt x="274" y="7"/>
                  </a:cubicBezTo>
                  <a:cubicBezTo>
                    <a:pt x="274" y="7"/>
                    <a:pt x="274" y="7"/>
                    <a:pt x="274" y="8"/>
                  </a:cubicBezTo>
                  <a:cubicBezTo>
                    <a:pt x="274" y="8"/>
                    <a:pt x="274" y="8"/>
                    <a:pt x="274" y="9"/>
                  </a:cubicBezTo>
                  <a:cubicBezTo>
                    <a:pt x="274" y="10"/>
                    <a:pt x="274" y="10"/>
                    <a:pt x="274" y="10"/>
                  </a:cubicBezTo>
                  <a:cubicBezTo>
                    <a:pt x="274" y="11"/>
                    <a:pt x="274" y="11"/>
                    <a:pt x="274" y="12"/>
                  </a:cubicBezTo>
                  <a:cubicBezTo>
                    <a:pt x="274" y="12"/>
                    <a:pt x="274" y="12"/>
                    <a:pt x="275" y="13"/>
                  </a:cubicBezTo>
                  <a:cubicBezTo>
                    <a:pt x="275" y="13"/>
                    <a:pt x="275" y="14"/>
                    <a:pt x="275" y="14"/>
                  </a:cubicBezTo>
                  <a:cubicBezTo>
                    <a:pt x="275" y="14"/>
                    <a:pt x="274" y="15"/>
                    <a:pt x="275" y="15"/>
                  </a:cubicBezTo>
                  <a:cubicBezTo>
                    <a:pt x="275" y="16"/>
                    <a:pt x="275" y="16"/>
                    <a:pt x="275" y="16"/>
                  </a:cubicBezTo>
                  <a:cubicBezTo>
                    <a:pt x="275" y="16"/>
                    <a:pt x="275" y="16"/>
                    <a:pt x="275" y="17"/>
                  </a:cubicBezTo>
                  <a:cubicBezTo>
                    <a:pt x="275" y="17"/>
                    <a:pt x="275" y="17"/>
                    <a:pt x="275" y="17"/>
                  </a:cubicBezTo>
                  <a:cubicBezTo>
                    <a:pt x="276" y="17"/>
                    <a:pt x="276" y="17"/>
                    <a:pt x="276" y="17"/>
                  </a:cubicBezTo>
                  <a:cubicBezTo>
                    <a:pt x="276" y="17"/>
                    <a:pt x="276" y="17"/>
                    <a:pt x="277" y="16"/>
                  </a:cubicBezTo>
                  <a:cubicBezTo>
                    <a:pt x="277" y="16"/>
                    <a:pt x="277" y="16"/>
                    <a:pt x="277" y="15"/>
                  </a:cubicBezTo>
                  <a:cubicBezTo>
                    <a:pt x="277" y="15"/>
                    <a:pt x="277" y="14"/>
                    <a:pt x="278" y="14"/>
                  </a:cubicBezTo>
                  <a:cubicBezTo>
                    <a:pt x="278" y="14"/>
                    <a:pt x="277" y="13"/>
                    <a:pt x="278" y="13"/>
                  </a:cubicBezTo>
                  <a:cubicBezTo>
                    <a:pt x="279" y="12"/>
                    <a:pt x="279" y="12"/>
                    <a:pt x="279" y="11"/>
                  </a:cubicBezTo>
                  <a:cubicBezTo>
                    <a:pt x="280" y="11"/>
                    <a:pt x="280" y="11"/>
                    <a:pt x="281" y="11"/>
                  </a:cubicBezTo>
                  <a:cubicBezTo>
                    <a:pt x="281" y="11"/>
                    <a:pt x="281" y="11"/>
                    <a:pt x="282" y="11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82" y="12"/>
                    <a:pt x="283" y="12"/>
                    <a:pt x="283" y="12"/>
                  </a:cubicBezTo>
                  <a:cubicBezTo>
                    <a:pt x="282" y="13"/>
                    <a:pt x="282" y="13"/>
                    <a:pt x="283" y="13"/>
                  </a:cubicBezTo>
                  <a:cubicBezTo>
                    <a:pt x="283" y="14"/>
                    <a:pt x="283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ubicBezTo>
                    <a:pt x="282" y="16"/>
                    <a:pt x="282" y="16"/>
                    <a:pt x="282" y="16"/>
                  </a:cubicBezTo>
                  <a:cubicBezTo>
                    <a:pt x="282" y="17"/>
                    <a:pt x="282" y="17"/>
                    <a:pt x="282" y="17"/>
                  </a:cubicBezTo>
                  <a:cubicBezTo>
                    <a:pt x="282" y="18"/>
                    <a:pt x="281" y="18"/>
                    <a:pt x="281" y="18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2"/>
                    <a:pt x="281" y="22"/>
                  </a:cubicBezTo>
                  <a:cubicBezTo>
                    <a:pt x="280" y="22"/>
                    <a:pt x="281" y="23"/>
                    <a:pt x="280" y="23"/>
                  </a:cubicBezTo>
                  <a:cubicBezTo>
                    <a:pt x="280" y="23"/>
                    <a:pt x="280" y="24"/>
                    <a:pt x="280" y="24"/>
                  </a:cubicBezTo>
                  <a:cubicBezTo>
                    <a:pt x="280" y="24"/>
                    <a:pt x="279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6"/>
                    <a:pt x="281" y="25"/>
                    <a:pt x="281" y="26"/>
                  </a:cubicBezTo>
                  <a:cubicBezTo>
                    <a:pt x="281" y="26"/>
                    <a:pt x="282" y="26"/>
                    <a:pt x="282" y="26"/>
                  </a:cubicBezTo>
                  <a:cubicBezTo>
                    <a:pt x="282" y="27"/>
                    <a:pt x="282" y="27"/>
                    <a:pt x="282" y="28"/>
                  </a:cubicBezTo>
                  <a:cubicBezTo>
                    <a:pt x="282" y="28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30"/>
                  </a:cubicBezTo>
                  <a:cubicBezTo>
                    <a:pt x="282" y="31"/>
                    <a:pt x="282" y="31"/>
                    <a:pt x="282" y="31"/>
                  </a:cubicBezTo>
                  <a:cubicBezTo>
                    <a:pt x="282" y="32"/>
                    <a:pt x="282" y="33"/>
                    <a:pt x="283" y="33"/>
                  </a:cubicBezTo>
                  <a:cubicBezTo>
                    <a:pt x="283" y="33"/>
                    <a:pt x="283" y="33"/>
                    <a:pt x="284" y="32"/>
                  </a:cubicBezTo>
                  <a:cubicBezTo>
                    <a:pt x="284" y="31"/>
                    <a:pt x="284" y="31"/>
                    <a:pt x="285" y="30"/>
                  </a:cubicBezTo>
                  <a:cubicBezTo>
                    <a:pt x="285" y="30"/>
                    <a:pt x="285" y="30"/>
                    <a:pt x="285" y="29"/>
                  </a:cubicBezTo>
                  <a:cubicBezTo>
                    <a:pt x="286" y="29"/>
                    <a:pt x="286" y="28"/>
                    <a:pt x="286" y="28"/>
                  </a:cubicBezTo>
                  <a:cubicBezTo>
                    <a:pt x="286" y="27"/>
                    <a:pt x="286" y="27"/>
                    <a:pt x="287" y="27"/>
                  </a:cubicBezTo>
                  <a:cubicBezTo>
                    <a:pt x="287" y="26"/>
                    <a:pt x="287" y="26"/>
                    <a:pt x="288" y="26"/>
                  </a:cubicBezTo>
                  <a:cubicBezTo>
                    <a:pt x="288" y="26"/>
                    <a:pt x="289" y="26"/>
                    <a:pt x="289" y="26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290" y="27"/>
                    <a:pt x="291" y="27"/>
                    <a:pt x="290" y="28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89" y="30"/>
                    <a:pt x="289" y="30"/>
                    <a:pt x="289" y="30"/>
                  </a:cubicBezTo>
                  <a:cubicBezTo>
                    <a:pt x="289" y="30"/>
                    <a:pt x="289" y="31"/>
                    <a:pt x="289" y="31"/>
                  </a:cubicBezTo>
                  <a:cubicBezTo>
                    <a:pt x="289" y="31"/>
                    <a:pt x="289" y="31"/>
                    <a:pt x="289" y="32"/>
                  </a:cubicBezTo>
                  <a:cubicBezTo>
                    <a:pt x="288" y="33"/>
                    <a:pt x="288" y="32"/>
                    <a:pt x="287" y="32"/>
                  </a:cubicBezTo>
                  <a:cubicBezTo>
                    <a:pt x="287" y="32"/>
                    <a:pt x="287" y="33"/>
                    <a:pt x="286" y="33"/>
                  </a:cubicBezTo>
                  <a:cubicBezTo>
                    <a:pt x="286" y="33"/>
                    <a:pt x="286" y="34"/>
                    <a:pt x="286" y="34"/>
                  </a:cubicBezTo>
                  <a:cubicBezTo>
                    <a:pt x="286" y="35"/>
                    <a:pt x="286" y="35"/>
                    <a:pt x="286" y="35"/>
                  </a:cubicBezTo>
                  <a:cubicBezTo>
                    <a:pt x="286" y="36"/>
                    <a:pt x="286" y="36"/>
                    <a:pt x="287" y="36"/>
                  </a:cubicBezTo>
                  <a:cubicBezTo>
                    <a:pt x="287" y="37"/>
                    <a:pt x="287" y="37"/>
                    <a:pt x="288" y="37"/>
                  </a:cubicBezTo>
                  <a:cubicBezTo>
                    <a:pt x="288" y="38"/>
                    <a:pt x="289" y="39"/>
                    <a:pt x="290" y="39"/>
                  </a:cubicBezTo>
                  <a:cubicBezTo>
                    <a:pt x="291" y="40"/>
                    <a:pt x="291" y="40"/>
                    <a:pt x="292" y="41"/>
                  </a:cubicBezTo>
                  <a:cubicBezTo>
                    <a:pt x="292" y="41"/>
                    <a:pt x="292" y="41"/>
                    <a:pt x="292" y="42"/>
                  </a:cubicBezTo>
                  <a:cubicBezTo>
                    <a:pt x="293" y="42"/>
                    <a:pt x="292" y="43"/>
                    <a:pt x="293" y="44"/>
                  </a:cubicBezTo>
                  <a:cubicBezTo>
                    <a:pt x="293" y="44"/>
                    <a:pt x="293" y="46"/>
                    <a:pt x="293" y="46"/>
                  </a:cubicBezTo>
                  <a:cubicBezTo>
                    <a:pt x="292" y="47"/>
                    <a:pt x="293" y="48"/>
                    <a:pt x="292" y="48"/>
                  </a:cubicBezTo>
                  <a:cubicBezTo>
                    <a:pt x="290" y="49"/>
                    <a:pt x="290" y="48"/>
                    <a:pt x="289" y="48"/>
                  </a:cubicBezTo>
                  <a:cubicBezTo>
                    <a:pt x="288" y="48"/>
                    <a:pt x="287" y="48"/>
                    <a:pt x="286" y="48"/>
                  </a:cubicBezTo>
                  <a:cubicBezTo>
                    <a:pt x="286" y="48"/>
                    <a:pt x="285" y="48"/>
                    <a:pt x="284" y="48"/>
                  </a:cubicBezTo>
                  <a:cubicBezTo>
                    <a:pt x="284" y="48"/>
                    <a:pt x="283" y="48"/>
                    <a:pt x="283" y="48"/>
                  </a:cubicBezTo>
                  <a:cubicBezTo>
                    <a:pt x="282" y="48"/>
                    <a:pt x="282" y="48"/>
                    <a:pt x="282" y="48"/>
                  </a:cubicBezTo>
                  <a:cubicBezTo>
                    <a:pt x="282" y="48"/>
                    <a:pt x="282" y="48"/>
                    <a:pt x="283" y="48"/>
                  </a:cubicBezTo>
                  <a:cubicBezTo>
                    <a:pt x="283" y="47"/>
                    <a:pt x="283" y="47"/>
                    <a:pt x="284" y="47"/>
                  </a:cubicBezTo>
                  <a:cubicBezTo>
                    <a:pt x="285" y="47"/>
                    <a:pt x="285" y="46"/>
                    <a:pt x="286" y="46"/>
                  </a:cubicBezTo>
                  <a:cubicBezTo>
                    <a:pt x="286" y="46"/>
                    <a:pt x="286" y="46"/>
                    <a:pt x="286" y="45"/>
                  </a:cubicBezTo>
                  <a:cubicBezTo>
                    <a:pt x="287" y="44"/>
                    <a:pt x="287" y="44"/>
                    <a:pt x="287" y="44"/>
                  </a:cubicBezTo>
                  <a:cubicBezTo>
                    <a:pt x="287" y="43"/>
                    <a:pt x="287" y="43"/>
                    <a:pt x="287" y="43"/>
                  </a:cubicBezTo>
                  <a:cubicBezTo>
                    <a:pt x="286" y="42"/>
                    <a:pt x="286" y="42"/>
                    <a:pt x="286" y="42"/>
                  </a:cubicBezTo>
                  <a:cubicBezTo>
                    <a:pt x="286" y="42"/>
                    <a:pt x="286" y="42"/>
                    <a:pt x="285" y="41"/>
                  </a:cubicBezTo>
                  <a:cubicBezTo>
                    <a:pt x="284" y="41"/>
                    <a:pt x="284" y="41"/>
                    <a:pt x="283" y="40"/>
                  </a:cubicBezTo>
                  <a:cubicBezTo>
                    <a:pt x="283" y="40"/>
                    <a:pt x="283" y="40"/>
                    <a:pt x="283" y="40"/>
                  </a:cubicBezTo>
                  <a:cubicBezTo>
                    <a:pt x="282" y="40"/>
                    <a:pt x="282" y="39"/>
                    <a:pt x="282" y="40"/>
                  </a:cubicBezTo>
                  <a:cubicBezTo>
                    <a:pt x="281" y="41"/>
                    <a:pt x="281" y="41"/>
                    <a:pt x="280" y="42"/>
                  </a:cubicBezTo>
                  <a:cubicBezTo>
                    <a:pt x="280" y="43"/>
                    <a:pt x="280" y="43"/>
                    <a:pt x="280" y="44"/>
                  </a:cubicBezTo>
                  <a:cubicBezTo>
                    <a:pt x="280" y="44"/>
                    <a:pt x="279" y="45"/>
                    <a:pt x="279" y="45"/>
                  </a:cubicBezTo>
                  <a:cubicBezTo>
                    <a:pt x="279" y="46"/>
                    <a:pt x="279" y="46"/>
                    <a:pt x="278" y="47"/>
                  </a:cubicBezTo>
                  <a:cubicBezTo>
                    <a:pt x="278" y="47"/>
                    <a:pt x="277" y="47"/>
                    <a:pt x="277" y="47"/>
                  </a:cubicBezTo>
                  <a:cubicBezTo>
                    <a:pt x="277" y="47"/>
                    <a:pt x="276" y="47"/>
                    <a:pt x="275" y="47"/>
                  </a:cubicBezTo>
                  <a:cubicBezTo>
                    <a:pt x="275" y="48"/>
                    <a:pt x="274" y="48"/>
                    <a:pt x="274" y="47"/>
                  </a:cubicBezTo>
                  <a:cubicBezTo>
                    <a:pt x="274" y="47"/>
                    <a:pt x="273" y="46"/>
                    <a:pt x="273" y="46"/>
                  </a:cubicBezTo>
                  <a:cubicBezTo>
                    <a:pt x="273" y="46"/>
                    <a:pt x="273" y="46"/>
                    <a:pt x="273" y="45"/>
                  </a:cubicBezTo>
                  <a:cubicBezTo>
                    <a:pt x="274" y="45"/>
                    <a:pt x="274" y="45"/>
                    <a:pt x="274" y="44"/>
                  </a:cubicBezTo>
                  <a:cubicBezTo>
                    <a:pt x="274" y="44"/>
                    <a:pt x="274" y="44"/>
                    <a:pt x="275" y="43"/>
                  </a:cubicBezTo>
                  <a:cubicBezTo>
                    <a:pt x="275" y="43"/>
                    <a:pt x="275" y="43"/>
                    <a:pt x="276" y="43"/>
                  </a:cubicBezTo>
                  <a:cubicBezTo>
                    <a:pt x="276" y="42"/>
                    <a:pt x="276" y="42"/>
                    <a:pt x="276" y="42"/>
                  </a:cubicBezTo>
                  <a:cubicBezTo>
                    <a:pt x="277" y="41"/>
                    <a:pt x="276" y="41"/>
                    <a:pt x="277" y="41"/>
                  </a:cubicBezTo>
                  <a:cubicBezTo>
                    <a:pt x="278" y="40"/>
                    <a:pt x="277" y="40"/>
                    <a:pt x="278" y="39"/>
                  </a:cubicBezTo>
                  <a:cubicBezTo>
                    <a:pt x="278" y="39"/>
                    <a:pt x="279" y="38"/>
                    <a:pt x="279" y="38"/>
                  </a:cubicBezTo>
                  <a:cubicBezTo>
                    <a:pt x="279" y="38"/>
                    <a:pt x="279" y="38"/>
                    <a:pt x="280" y="37"/>
                  </a:cubicBezTo>
                  <a:cubicBezTo>
                    <a:pt x="280" y="37"/>
                    <a:pt x="280" y="37"/>
                    <a:pt x="280" y="37"/>
                  </a:cubicBezTo>
                  <a:cubicBezTo>
                    <a:pt x="280" y="37"/>
                    <a:pt x="280" y="37"/>
                    <a:pt x="280" y="36"/>
                  </a:cubicBezTo>
                  <a:cubicBezTo>
                    <a:pt x="279" y="36"/>
                    <a:pt x="279" y="36"/>
                    <a:pt x="279" y="36"/>
                  </a:cubicBezTo>
                  <a:cubicBezTo>
                    <a:pt x="279" y="36"/>
                    <a:pt x="279" y="36"/>
                    <a:pt x="278" y="35"/>
                  </a:cubicBezTo>
                  <a:cubicBezTo>
                    <a:pt x="278" y="35"/>
                    <a:pt x="279" y="35"/>
                    <a:pt x="279" y="35"/>
                  </a:cubicBezTo>
                  <a:cubicBezTo>
                    <a:pt x="279" y="35"/>
                    <a:pt x="279" y="33"/>
                    <a:pt x="279" y="33"/>
                  </a:cubicBezTo>
                  <a:cubicBezTo>
                    <a:pt x="279" y="33"/>
                    <a:pt x="279" y="33"/>
                    <a:pt x="279" y="33"/>
                  </a:cubicBezTo>
                  <a:cubicBezTo>
                    <a:pt x="278" y="32"/>
                    <a:pt x="278" y="32"/>
                    <a:pt x="278" y="32"/>
                  </a:cubicBezTo>
                  <a:cubicBezTo>
                    <a:pt x="277" y="32"/>
                    <a:pt x="277" y="32"/>
                    <a:pt x="277" y="32"/>
                  </a:cubicBezTo>
                  <a:cubicBezTo>
                    <a:pt x="276" y="33"/>
                    <a:pt x="276" y="33"/>
                    <a:pt x="275" y="33"/>
                  </a:cubicBezTo>
                  <a:cubicBezTo>
                    <a:pt x="275" y="33"/>
                    <a:pt x="274" y="33"/>
                    <a:pt x="274" y="33"/>
                  </a:cubicBezTo>
                  <a:cubicBezTo>
                    <a:pt x="275" y="33"/>
                    <a:pt x="275" y="32"/>
                    <a:pt x="275" y="32"/>
                  </a:cubicBezTo>
                  <a:cubicBezTo>
                    <a:pt x="275" y="31"/>
                    <a:pt x="275" y="32"/>
                    <a:pt x="275" y="31"/>
                  </a:cubicBezTo>
                  <a:cubicBezTo>
                    <a:pt x="276" y="30"/>
                    <a:pt x="276" y="30"/>
                    <a:pt x="276" y="30"/>
                  </a:cubicBezTo>
                  <a:cubicBezTo>
                    <a:pt x="277" y="30"/>
                    <a:pt x="277" y="30"/>
                    <a:pt x="277" y="29"/>
                  </a:cubicBezTo>
                  <a:cubicBezTo>
                    <a:pt x="277" y="28"/>
                    <a:pt x="277" y="28"/>
                    <a:pt x="277" y="28"/>
                  </a:cubicBezTo>
                  <a:cubicBezTo>
                    <a:pt x="277" y="27"/>
                    <a:pt x="276" y="28"/>
                    <a:pt x="277" y="27"/>
                  </a:cubicBezTo>
                  <a:cubicBezTo>
                    <a:pt x="277" y="27"/>
                    <a:pt x="277" y="27"/>
                    <a:pt x="277" y="26"/>
                  </a:cubicBezTo>
                  <a:cubicBezTo>
                    <a:pt x="278" y="25"/>
                    <a:pt x="278" y="25"/>
                    <a:pt x="278" y="24"/>
                  </a:cubicBezTo>
                  <a:cubicBezTo>
                    <a:pt x="279" y="23"/>
                    <a:pt x="279" y="23"/>
                    <a:pt x="279" y="23"/>
                  </a:cubicBezTo>
                  <a:cubicBezTo>
                    <a:pt x="279" y="22"/>
                    <a:pt x="280" y="21"/>
                    <a:pt x="279" y="21"/>
                  </a:cubicBezTo>
                  <a:cubicBezTo>
                    <a:pt x="279" y="20"/>
                    <a:pt x="279" y="20"/>
                    <a:pt x="279" y="20"/>
                  </a:cubicBez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8"/>
                    <a:pt x="278" y="18"/>
                  </a:cubicBezTo>
                  <a:cubicBezTo>
                    <a:pt x="278" y="19"/>
                    <a:pt x="278" y="18"/>
                    <a:pt x="278" y="19"/>
                  </a:cubicBez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21"/>
                  </a:cubicBezTo>
                  <a:cubicBezTo>
                    <a:pt x="277" y="22"/>
                    <a:pt x="277" y="22"/>
                    <a:pt x="277" y="23"/>
                  </a:cubicBezTo>
                  <a:cubicBezTo>
                    <a:pt x="277" y="23"/>
                    <a:pt x="276" y="24"/>
                    <a:pt x="276" y="24"/>
                  </a:cubicBezTo>
                  <a:cubicBezTo>
                    <a:pt x="275" y="24"/>
                    <a:pt x="275" y="24"/>
                    <a:pt x="275" y="24"/>
                  </a:cubicBezTo>
                  <a:cubicBezTo>
                    <a:pt x="275" y="24"/>
                    <a:pt x="275" y="24"/>
                    <a:pt x="274" y="25"/>
                  </a:cubicBezTo>
                  <a:cubicBezTo>
                    <a:pt x="273" y="26"/>
                    <a:pt x="274" y="26"/>
                    <a:pt x="274" y="26"/>
                  </a:cubicBezTo>
                  <a:cubicBezTo>
                    <a:pt x="273" y="27"/>
                    <a:pt x="273" y="28"/>
                    <a:pt x="273" y="28"/>
                  </a:cubicBezTo>
                  <a:cubicBezTo>
                    <a:pt x="273" y="28"/>
                    <a:pt x="273" y="29"/>
                    <a:pt x="273" y="29"/>
                  </a:cubicBezTo>
                  <a:cubicBezTo>
                    <a:pt x="272" y="30"/>
                    <a:pt x="272" y="30"/>
                    <a:pt x="272" y="31"/>
                  </a:cubicBezTo>
                  <a:cubicBezTo>
                    <a:pt x="271" y="32"/>
                    <a:pt x="271" y="33"/>
                    <a:pt x="270" y="33"/>
                  </a:cubicBezTo>
                  <a:cubicBezTo>
                    <a:pt x="270" y="34"/>
                    <a:pt x="269" y="35"/>
                    <a:pt x="269" y="35"/>
                  </a:cubicBezTo>
                  <a:cubicBezTo>
                    <a:pt x="268" y="35"/>
                    <a:pt x="267" y="35"/>
                    <a:pt x="267" y="35"/>
                  </a:cubicBezTo>
                  <a:cubicBezTo>
                    <a:pt x="266" y="34"/>
                    <a:pt x="266" y="34"/>
                    <a:pt x="266" y="34"/>
                  </a:cubicBezTo>
                  <a:cubicBezTo>
                    <a:pt x="266" y="33"/>
                    <a:pt x="266" y="33"/>
                    <a:pt x="266" y="33"/>
                  </a:cubicBezTo>
                  <a:cubicBezTo>
                    <a:pt x="267" y="32"/>
                    <a:pt x="266" y="32"/>
                    <a:pt x="267" y="32"/>
                  </a:cubicBezTo>
                  <a:cubicBezTo>
                    <a:pt x="267" y="31"/>
                    <a:pt x="267" y="31"/>
                    <a:pt x="268" y="30"/>
                  </a:cubicBezTo>
                  <a:cubicBezTo>
                    <a:pt x="268" y="30"/>
                    <a:pt x="269" y="30"/>
                    <a:pt x="269" y="29"/>
                  </a:cubicBezTo>
                  <a:cubicBezTo>
                    <a:pt x="270" y="28"/>
                    <a:pt x="270" y="28"/>
                    <a:pt x="271" y="28"/>
                  </a:cubicBezTo>
                  <a:cubicBezTo>
                    <a:pt x="271" y="27"/>
                    <a:pt x="271" y="27"/>
                    <a:pt x="271" y="26"/>
                  </a:cubicBezTo>
                  <a:cubicBezTo>
                    <a:pt x="271" y="26"/>
                    <a:pt x="271" y="26"/>
                    <a:pt x="271" y="26"/>
                  </a:cubicBezTo>
                  <a:cubicBezTo>
                    <a:pt x="272" y="25"/>
                    <a:pt x="272" y="25"/>
                    <a:pt x="271" y="25"/>
                  </a:cubicBezTo>
                  <a:cubicBezTo>
                    <a:pt x="271" y="25"/>
                    <a:pt x="270" y="25"/>
                    <a:pt x="270" y="25"/>
                  </a:cubicBezTo>
                  <a:cubicBezTo>
                    <a:pt x="269" y="25"/>
                    <a:pt x="269" y="24"/>
                    <a:pt x="269" y="25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8" y="26"/>
                    <a:pt x="268" y="27"/>
                    <a:pt x="268" y="27"/>
                  </a:cubicBezTo>
                  <a:cubicBezTo>
                    <a:pt x="267" y="27"/>
                    <a:pt x="267" y="28"/>
                    <a:pt x="267" y="28"/>
                  </a:cubicBezTo>
                  <a:cubicBezTo>
                    <a:pt x="267" y="29"/>
                    <a:pt x="266" y="29"/>
                    <a:pt x="266" y="29"/>
                  </a:cubicBezTo>
                  <a:cubicBezTo>
                    <a:pt x="265" y="29"/>
                    <a:pt x="265" y="28"/>
                    <a:pt x="265" y="28"/>
                  </a:cubicBezTo>
                  <a:cubicBezTo>
                    <a:pt x="265" y="28"/>
                    <a:pt x="264" y="27"/>
                    <a:pt x="264" y="27"/>
                  </a:cubicBezTo>
                  <a:cubicBezTo>
                    <a:pt x="265" y="26"/>
                    <a:pt x="265" y="26"/>
                    <a:pt x="265" y="26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4"/>
                    <a:pt x="264" y="25"/>
                    <a:pt x="264" y="25"/>
                  </a:cubicBezTo>
                  <a:cubicBezTo>
                    <a:pt x="264" y="25"/>
                    <a:pt x="264" y="25"/>
                    <a:pt x="263" y="25"/>
                  </a:cubicBezTo>
                  <a:cubicBezTo>
                    <a:pt x="263" y="24"/>
                    <a:pt x="263" y="24"/>
                    <a:pt x="263" y="25"/>
                  </a:cubicBezTo>
                  <a:cubicBezTo>
                    <a:pt x="263" y="25"/>
                    <a:pt x="262" y="25"/>
                    <a:pt x="262" y="25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2" y="25"/>
                    <a:pt x="262" y="25"/>
                    <a:pt x="261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6"/>
                    <a:pt x="262" y="26"/>
                    <a:pt x="262" y="26"/>
                  </a:cubicBezTo>
                  <a:cubicBezTo>
                    <a:pt x="262" y="26"/>
                    <a:pt x="262" y="26"/>
                    <a:pt x="262" y="26"/>
                  </a:cubicBezTo>
                  <a:cubicBezTo>
                    <a:pt x="262" y="26"/>
                    <a:pt x="262" y="26"/>
                    <a:pt x="262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62" y="30"/>
                    <a:pt x="263" y="30"/>
                    <a:pt x="263" y="31"/>
                  </a:cubicBezTo>
                  <a:cubicBezTo>
                    <a:pt x="263" y="31"/>
                    <a:pt x="263" y="31"/>
                    <a:pt x="263" y="32"/>
                  </a:cubicBezTo>
                  <a:cubicBezTo>
                    <a:pt x="263" y="32"/>
                    <a:pt x="263" y="33"/>
                    <a:pt x="263" y="34"/>
                  </a:cubicBezTo>
                  <a:cubicBezTo>
                    <a:pt x="263" y="34"/>
                    <a:pt x="262" y="34"/>
                    <a:pt x="262" y="35"/>
                  </a:cubicBezTo>
                  <a:cubicBezTo>
                    <a:pt x="261" y="35"/>
                    <a:pt x="261" y="36"/>
                    <a:pt x="260" y="36"/>
                  </a:cubicBezTo>
                  <a:cubicBezTo>
                    <a:pt x="260" y="36"/>
                    <a:pt x="260" y="36"/>
                    <a:pt x="259" y="36"/>
                  </a:cubicBezTo>
                  <a:cubicBezTo>
                    <a:pt x="259" y="36"/>
                    <a:pt x="258" y="36"/>
                    <a:pt x="258" y="35"/>
                  </a:cubicBezTo>
                  <a:cubicBezTo>
                    <a:pt x="258" y="34"/>
                    <a:pt x="258" y="34"/>
                    <a:pt x="258" y="33"/>
                  </a:cubicBezTo>
                  <a:cubicBezTo>
                    <a:pt x="258" y="32"/>
                    <a:pt x="258" y="32"/>
                    <a:pt x="258" y="32"/>
                  </a:cubicBezTo>
                  <a:cubicBezTo>
                    <a:pt x="258" y="31"/>
                    <a:pt x="258" y="31"/>
                    <a:pt x="258" y="30"/>
                  </a:cubicBezTo>
                  <a:cubicBezTo>
                    <a:pt x="258" y="30"/>
                    <a:pt x="257" y="30"/>
                    <a:pt x="257" y="29"/>
                  </a:cubicBezTo>
                  <a:cubicBezTo>
                    <a:pt x="257" y="29"/>
                    <a:pt x="257" y="29"/>
                    <a:pt x="256" y="29"/>
                  </a:cubicBezTo>
                  <a:cubicBezTo>
                    <a:pt x="256" y="29"/>
                    <a:pt x="255" y="28"/>
                    <a:pt x="255" y="28"/>
                  </a:cubicBezTo>
                  <a:cubicBezTo>
                    <a:pt x="255" y="28"/>
                    <a:pt x="254" y="28"/>
                    <a:pt x="253" y="28"/>
                  </a:cubicBezTo>
                  <a:cubicBezTo>
                    <a:pt x="253" y="27"/>
                    <a:pt x="253" y="27"/>
                    <a:pt x="253" y="26"/>
                  </a:cubicBezTo>
                  <a:close/>
                  <a:moveTo>
                    <a:pt x="259" y="38"/>
                  </a:moveTo>
                  <a:cubicBezTo>
                    <a:pt x="260" y="38"/>
                    <a:pt x="260" y="38"/>
                    <a:pt x="261" y="38"/>
                  </a:cubicBezTo>
                  <a:cubicBezTo>
                    <a:pt x="261" y="39"/>
                    <a:pt x="261" y="38"/>
                    <a:pt x="262" y="39"/>
                  </a:cubicBezTo>
                  <a:cubicBezTo>
                    <a:pt x="262" y="39"/>
                    <a:pt x="262" y="40"/>
                    <a:pt x="262" y="40"/>
                  </a:cubicBezTo>
                  <a:cubicBezTo>
                    <a:pt x="262" y="41"/>
                    <a:pt x="262" y="41"/>
                    <a:pt x="262" y="42"/>
                  </a:cubicBezTo>
                  <a:cubicBezTo>
                    <a:pt x="263" y="42"/>
                    <a:pt x="262" y="42"/>
                    <a:pt x="263" y="43"/>
                  </a:cubicBezTo>
                  <a:cubicBezTo>
                    <a:pt x="263" y="43"/>
                    <a:pt x="264" y="43"/>
                    <a:pt x="264" y="43"/>
                  </a:cubicBezTo>
                  <a:cubicBezTo>
                    <a:pt x="264" y="42"/>
                    <a:pt x="264" y="42"/>
                    <a:pt x="264" y="42"/>
                  </a:cubicBezTo>
                  <a:cubicBezTo>
                    <a:pt x="264" y="42"/>
                    <a:pt x="264" y="41"/>
                    <a:pt x="265" y="41"/>
                  </a:cubicBezTo>
                  <a:cubicBezTo>
                    <a:pt x="265" y="41"/>
                    <a:pt x="264" y="41"/>
                    <a:pt x="265" y="41"/>
                  </a:cubicBezTo>
                  <a:cubicBezTo>
                    <a:pt x="265" y="40"/>
                    <a:pt x="265" y="40"/>
                    <a:pt x="265" y="40"/>
                  </a:cubicBezTo>
                  <a:cubicBezTo>
                    <a:pt x="265" y="40"/>
                    <a:pt x="265" y="40"/>
                    <a:pt x="266" y="41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6" y="42"/>
                    <a:pt x="266" y="42"/>
                    <a:pt x="266" y="42"/>
                  </a:cubicBezTo>
                  <a:cubicBezTo>
                    <a:pt x="266" y="42"/>
                    <a:pt x="266" y="43"/>
                    <a:pt x="266" y="43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6" y="45"/>
                    <a:pt x="266" y="45"/>
                    <a:pt x="267" y="46"/>
                  </a:cubicBezTo>
                  <a:cubicBezTo>
                    <a:pt x="268" y="47"/>
                    <a:pt x="268" y="47"/>
                    <a:pt x="268" y="48"/>
                  </a:cubicBezTo>
                  <a:cubicBezTo>
                    <a:pt x="267" y="49"/>
                    <a:pt x="268" y="49"/>
                    <a:pt x="267" y="50"/>
                  </a:cubicBezTo>
                  <a:cubicBezTo>
                    <a:pt x="266" y="51"/>
                    <a:pt x="267" y="50"/>
                    <a:pt x="265" y="50"/>
                  </a:cubicBezTo>
                  <a:cubicBezTo>
                    <a:pt x="264" y="51"/>
                    <a:pt x="264" y="51"/>
                    <a:pt x="264" y="50"/>
                  </a:cubicBezTo>
                  <a:cubicBezTo>
                    <a:pt x="264" y="50"/>
                    <a:pt x="263" y="50"/>
                    <a:pt x="262" y="50"/>
                  </a:cubicBezTo>
                  <a:cubicBezTo>
                    <a:pt x="262" y="50"/>
                    <a:pt x="261" y="50"/>
                    <a:pt x="261" y="49"/>
                  </a:cubicBezTo>
                  <a:cubicBezTo>
                    <a:pt x="260" y="49"/>
                    <a:pt x="260" y="49"/>
                    <a:pt x="260" y="48"/>
                  </a:cubicBezTo>
                  <a:cubicBezTo>
                    <a:pt x="260" y="47"/>
                    <a:pt x="260" y="46"/>
                    <a:pt x="260" y="45"/>
                  </a:cubicBezTo>
                  <a:cubicBezTo>
                    <a:pt x="260" y="44"/>
                    <a:pt x="260" y="45"/>
                    <a:pt x="260" y="44"/>
                  </a:cubicBezTo>
                  <a:cubicBezTo>
                    <a:pt x="260" y="42"/>
                    <a:pt x="260" y="42"/>
                    <a:pt x="259" y="41"/>
                  </a:cubicBezTo>
                  <a:cubicBezTo>
                    <a:pt x="259" y="40"/>
                    <a:pt x="259" y="40"/>
                    <a:pt x="259" y="39"/>
                  </a:cubicBezTo>
                  <a:cubicBezTo>
                    <a:pt x="259" y="39"/>
                    <a:pt x="259" y="38"/>
                    <a:pt x="259" y="38"/>
                  </a:cubicBezTo>
                  <a:close/>
                  <a:moveTo>
                    <a:pt x="46" y="10"/>
                  </a:moveTo>
                  <a:cubicBezTo>
                    <a:pt x="47" y="10"/>
                    <a:pt x="47" y="10"/>
                    <a:pt x="48" y="11"/>
                  </a:cubicBezTo>
                  <a:cubicBezTo>
                    <a:pt x="48" y="11"/>
                    <a:pt x="49" y="12"/>
                    <a:pt x="49" y="12"/>
                  </a:cubicBezTo>
                  <a:cubicBezTo>
                    <a:pt x="50" y="13"/>
                    <a:pt x="50" y="12"/>
                    <a:pt x="51" y="13"/>
                  </a:cubicBezTo>
                  <a:cubicBezTo>
                    <a:pt x="51" y="14"/>
                    <a:pt x="51" y="14"/>
                    <a:pt x="52" y="14"/>
                  </a:cubicBezTo>
                  <a:cubicBezTo>
                    <a:pt x="52" y="14"/>
                    <a:pt x="53" y="14"/>
                    <a:pt x="53" y="15"/>
                  </a:cubicBezTo>
                  <a:cubicBezTo>
                    <a:pt x="54" y="15"/>
                    <a:pt x="54" y="15"/>
                    <a:pt x="5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8" y="17"/>
                    <a:pt x="58" y="17"/>
                  </a:cubicBezTo>
                  <a:cubicBezTo>
                    <a:pt x="58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8"/>
                    <a:pt x="61" y="18"/>
                    <a:pt x="62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3" y="19"/>
                    <a:pt x="63" y="19"/>
                    <a:pt x="63" y="20"/>
                  </a:cubicBezTo>
                  <a:cubicBezTo>
                    <a:pt x="63" y="20"/>
                    <a:pt x="64" y="20"/>
                    <a:pt x="64" y="20"/>
                  </a:cubicBezTo>
                  <a:cubicBezTo>
                    <a:pt x="64" y="21"/>
                    <a:pt x="64" y="21"/>
                    <a:pt x="65" y="21"/>
                  </a:cubicBezTo>
                  <a:cubicBezTo>
                    <a:pt x="65" y="21"/>
                    <a:pt x="65" y="21"/>
                    <a:pt x="66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6" y="22"/>
                    <a:pt x="67" y="23"/>
                    <a:pt x="67" y="23"/>
                  </a:cubicBezTo>
                  <a:cubicBezTo>
                    <a:pt x="67" y="23"/>
                    <a:pt x="67" y="23"/>
                    <a:pt x="67" y="24"/>
                  </a:cubicBezTo>
                  <a:cubicBezTo>
                    <a:pt x="67" y="24"/>
                    <a:pt x="67" y="24"/>
                    <a:pt x="67" y="24"/>
                  </a:cubicBezTo>
                  <a:cubicBezTo>
                    <a:pt x="67" y="24"/>
                    <a:pt x="66" y="24"/>
                    <a:pt x="66" y="24"/>
                  </a:cubicBezTo>
                  <a:cubicBezTo>
                    <a:pt x="66" y="24"/>
                    <a:pt x="64" y="24"/>
                    <a:pt x="64" y="24"/>
                  </a:cubicBezTo>
                  <a:cubicBezTo>
                    <a:pt x="64" y="24"/>
                    <a:pt x="61" y="24"/>
                    <a:pt x="61" y="24"/>
                  </a:cubicBezTo>
                  <a:cubicBezTo>
                    <a:pt x="61" y="24"/>
                    <a:pt x="59" y="24"/>
                    <a:pt x="59" y="24"/>
                  </a:cubicBezTo>
                  <a:cubicBezTo>
                    <a:pt x="58" y="24"/>
                    <a:pt x="57" y="24"/>
                    <a:pt x="57" y="24"/>
                  </a:cubicBezTo>
                  <a:cubicBezTo>
                    <a:pt x="57" y="24"/>
                    <a:pt x="57" y="24"/>
                    <a:pt x="57" y="23"/>
                  </a:cubicBezTo>
                  <a:cubicBezTo>
                    <a:pt x="56" y="23"/>
                    <a:pt x="55" y="23"/>
                    <a:pt x="55" y="23"/>
                  </a:cubicBezTo>
                  <a:cubicBezTo>
                    <a:pt x="54" y="23"/>
                    <a:pt x="54" y="23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2" y="22"/>
                    <a:pt x="51" y="22"/>
                    <a:pt x="51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2"/>
                    <a:pt x="47" y="23"/>
                    <a:pt x="47" y="23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6"/>
                  </a:cubicBezTo>
                  <a:cubicBezTo>
                    <a:pt x="47" y="26"/>
                    <a:pt x="48" y="26"/>
                    <a:pt x="48" y="26"/>
                  </a:cubicBezTo>
                  <a:cubicBezTo>
                    <a:pt x="48" y="26"/>
                    <a:pt x="49" y="27"/>
                    <a:pt x="49" y="27"/>
                  </a:cubicBezTo>
                  <a:cubicBezTo>
                    <a:pt x="49" y="28"/>
                    <a:pt x="50" y="28"/>
                    <a:pt x="50" y="28"/>
                  </a:cubicBezTo>
                  <a:cubicBezTo>
                    <a:pt x="50" y="29"/>
                    <a:pt x="50" y="29"/>
                    <a:pt x="51" y="29"/>
                  </a:cubicBezTo>
                  <a:cubicBezTo>
                    <a:pt x="51" y="30"/>
                    <a:pt x="52" y="30"/>
                    <a:pt x="52" y="30"/>
                  </a:cubicBezTo>
                  <a:cubicBezTo>
                    <a:pt x="52" y="31"/>
                    <a:pt x="52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4" y="31"/>
                    <a:pt x="54" y="31"/>
                    <a:pt x="54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3" y="33"/>
                    <a:pt x="53" y="33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1" y="33"/>
                    <a:pt x="51" y="33"/>
                  </a:cubicBezTo>
                  <a:cubicBezTo>
                    <a:pt x="51" y="33"/>
                    <a:pt x="51" y="33"/>
                    <a:pt x="50" y="33"/>
                  </a:cubicBezTo>
                  <a:cubicBezTo>
                    <a:pt x="50" y="33"/>
                    <a:pt x="50" y="33"/>
                    <a:pt x="49" y="33"/>
                  </a:cubicBezTo>
                  <a:cubicBezTo>
                    <a:pt x="49" y="32"/>
                    <a:pt x="49" y="32"/>
                    <a:pt x="48" y="32"/>
                  </a:cubicBezTo>
                  <a:cubicBezTo>
                    <a:pt x="47" y="32"/>
                    <a:pt x="47" y="32"/>
                    <a:pt x="46" y="31"/>
                  </a:cubicBezTo>
                  <a:cubicBezTo>
                    <a:pt x="46" y="31"/>
                    <a:pt x="46" y="31"/>
                    <a:pt x="45" y="31"/>
                  </a:cubicBezTo>
                  <a:cubicBezTo>
                    <a:pt x="45" y="31"/>
                    <a:pt x="44" y="31"/>
                    <a:pt x="44" y="31"/>
                  </a:cubicBezTo>
                  <a:cubicBezTo>
                    <a:pt x="43" y="30"/>
                    <a:pt x="41" y="30"/>
                    <a:pt x="41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39" y="30"/>
                    <a:pt x="39" y="31"/>
                    <a:pt x="39" y="31"/>
                  </a:cubicBezTo>
                  <a:cubicBezTo>
                    <a:pt x="39" y="32"/>
                    <a:pt x="38" y="32"/>
                    <a:pt x="38" y="32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37" y="34"/>
                    <a:pt x="37" y="35"/>
                    <a:pt x="37" y="35"/>
                  </a:cubicBezTo>
                  <a:cubicBezTo>
                    <a:pt x="37" y="35"/>
                    <a:pt x="36" y="35"/>
                    <a:pt x="36" y="36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6" y="37"/>
                    <a:pt x="35" y="38"/>
                    <a:pt x="35" y="38"/>
                  </a:cubicBezTo>
                  <a:cubicBezTo>
                    <a:pt x="35" y="38"/>
                    <a:pt x="35" y="39"/>
                    <a:pt x="35" y="39"/>
                  </a:cubicBezTo>
                  <a:cubicBezTo>
                    <a:pt x="35" y="39"/>
                    <a:pt x="35" y="39"/>
                    <a:pt x="35" y="40"/>
                  </a:cubicBezTo>
                  <a:cubicBezTo>
                    <a:pt x="35" y="40"/>
                    <a:pt x="35" y="41"/>
                    <a:pt x="35" y="41"/>
                  </a:cubicBezTo>
                  <a:cubicBezTo>
                    <a:pt x="35" y="41"/>
                    <a:pt x="35" y="42"/>
                    <a:pt x="35" y="42"/>
                  </a:cubicBezTo>
                  <a:cubicBezTo>
                    <a:pt x="34" y="42"/>
                    <a:pt x="34" y="43"/>
                    <a:pt x="35" y="43"/>
                  </a:cubicBezTo>
                  <a:cubicBezTo>
                    <a:pt x="35" y="43"/>
                    <a:pt x="35" y="44"/>
                    <a:pt x="35" y="44"/>
                  </a:cubicBezTo>
                  <a:cubicBezTo>
                    <a:pt x="35" y="44"/>
                    <a:pt x="34" y="45"/>
                    <a:pt x="34" y="45"/>
                  </a:cubicBezTo>
                  <a:cubicBezTo>
                    <a:pt x="34" y="46"/>
                    <a:pt x="35" y="46"/>
                    <a:pt x="34" y="46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9"/>
                    <a:pt x="34" y="49"/>
                  </a:cubicBezTo>
                  <a:cubicBezTo>
                    <a:pt x="34" y="49"/>
                    <a:pt x="34" y="49"/>
                    <a:pt x="35" y="50"/>
                  </a:cubicBezTo>
                  <a:cubicBezTo>
                    <a:pt x="35" y="51"/>
                    <a:pt x="35" y="50"/>
                    <a:pt x="35" y="51"/>
                  </a:cubicBezTo>
                  <a:cubicBezTo>
                    <a:pt x="34" y="52"/>
                    <a:pt x="34" y="53"/>
                    <a:pt x="34" y="53"/>
                  </a:cubicBezTo>
                  <a:cubicBezTo>
                    <a:pt x="34" y="54"/>
                    <a:pt x="35" y="55"/>
                    <a:pt x="35" y="55"/>
                  </a:cubicBezTo>
                  <a:cubicBezTo>
                    <a:pt x="35" y="56"/>
                    <a:pt x="35" y="56"/>
                    <a:pt x="35" y="57"/>
                  </a:cubicBezTo>
                  <a:cubicBezTo>
                    <a:pt x="35" y="57"/>
                    <a:pt x="36" y="58"/>
                    <a:pt x="36" y="58"/>
                  </a:cubicBezTo>
                  <a:cubicBezTo>
                    <a:pt x="36" y="58"/>
                    <a:pt x="36" y="59"/>
                    <a:pt x="36" y="59"/>
                  </a:cubicBezTo>
                  <a:cubicBezTo>
                    <a:pt x="37" y="59"/>
                    <a:pt x="37" y="59"/>
                    <a:pt x="37" y="60"/>
                  </a:cubicBezTo>
                  <a:cubicBezTo>
                    <a:pt x="37" y="60"/>
                    <a:pt x="37" y="61"/>
                    <a:pt x="38" y="61"/>
                  </a:cubicBezTo>
                  <a:cubicBezTo>
                    <a:pt x="38" y="61"/>
                    <a:pt x="39" y="62"/>
                    <a:pt x="39" y="62"/>
                  </a:cubicBezTo>
                  <a:cubicBezTo>
                    <a:pt x="39" y="62"/>
                    <a:pt x="40" y="63"/>
                    <a:pt x="40" y="64"/>
                  </a:cubicBezTo>
                  <a:cubicBezTo>
                    <a:pt x="41" y="64"/>
                    <a:pt x="41" y="64"/>
                    <a:pt x="41" y="65"/>
                  </a:cubicBezTo>
                  <a:cubicBezTo>
                    <a:pt x="41" y="65"/>
                    <a:pt x="42" y="65"/>
                    <a:pt x="42" y="65"/>
                  </a:cubicBezTo>
                  <a:cubicBezTo>
                    <a:pt x="42" y="65"/>
                    <a:pt x="41" y="65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39" y="64"/>
                    <a:pt x="39" y="64"/>
                  </a:cubicBezTo>
                  <a:cubicBezTo>
                    <a:pt x="38" y="64"/>
                    <a:pt x="37" y="63"/>
                    <a:pt x="37" y="63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4" y="62"/>
                    <a:pt x="34" y="62"/>
                    <a:pt x="34" y="61"/>
                  </a:cubicBezTo>
                  <a:cubicBezTo>
                    <a:pt x="33" y="61"/>
                    <a:pt x="32" y="61"/>
                    <a:pt x="31" y="60"/>
                  </a:cubicBezTo>
                  <a:cubicBezTo>
                    <a:pt x="30" y="59"/>
                    <a:pt x="29" y="59"/>
                    <a:pt x="28" y="59"/>
                  </a:cubicBezTo>
                  <a:cubicBezTo>
                    <a:pt x="27" y="59"/>
                    <a:pt x="27" y="58"/>
                    <a:pt x="26" y="58"/>
                  </a:cubicBezTo>
                  <a:cubicBezTo>
                    <a:pt x="26" y="57"/>
                    <a:pt x="25" y="56"/>
                    <a:pt x="25" y="55"/>
                  </a:cubicBezTo>
                  <a:cubicBezTo>
                    <a:pt x="25" y="55"/>
                    <a:pt x="25" y="53"/>
                    <a:pt x="25" y="53"/>
                  </a:cubicBezTo>
                  <a:cubicBezTo>
                    <a:pt x="25" y="53"/>
                    <a:pt x="25" y="52"/>
                    <a:pt x="25" y="51"/>
                  </a:cubicBezTo>
                  <a:cubicBezTo>
                    <a:pt x="25" y="51"/>
                    <a:pt x="25" y="50"/>
                    <a:pt x="25" y="50"/>
                  </a:cubicBezTo>
                  <a:cubicBezTo>
                    <a:pt x="25" y="49"/>
                    <a:pt x="26" y="48"/>
                    <a:pt x="26" y="47"/>
                  </a:cubicBezTo>
                  <a:cubicBezTo>
                    <a:pt x="26" y="47"/>
                    <a:pt x="27" y="46"/>
                    <a:pt x="27" y="46"/>
                  </a:cubicBezTo>
                  <a:cubicBezTo>
                    <a:pt x="27" y="45"/>
                    <a:pt x="28" y="44"/>
                    <a:pt x="28" y="44"/>
                  </a:cubicBezTo>
                  <a:cubicBezTo>
                    <a:pt x="28" y="44"/>
                    <a:pt x="29" y="42"/>
                    <a:pt x="29" y="42"/>
                  </a:cubicBezTo>
                  <a:cubicBezTo>
                    <a:pt x="29" y="41"/>
                    <a:pt x="30" y="40"/>
                    <a:pt x="30" y="39"/>
                  </a:cubicBezTo>
                  <a:cubicBezTo>
                    <a:pt x="30" y="39"/>
                    <a:pt x="31" y="38"/>
                    <a:pt x="31" y="38"/>
                  </a:cubicBezTo>
                  <a:cubicBezTo>
                    <a:pt x="31" y="37"/>
                    <a:pt x="32" y="36"/>
                    <a:pt x="33" y="36"/>
                  </a:cubicBezTo>
                  <a:cubicBezTo>
                    <a:pt x="33" y="35"/>
                    <a:pt x="33" y="34"/>
                    <a:pt x="33" y="34"/>
                  </a:cubicBezTo>
                  <a:cubicBezTo>
                    <a:pt x="33" y="34"/>
                    <a:pt x="33" y="34"/>
                    <a:pt x="33" y="33"/>
                  </a:cubicBezTo>
                  <a:cubicBezTo>
                    <a:pt x="33" y="33"/>
                    <a:pt x="32" y="33"/>
                    <a:pt x="32" y="34"/>
                  </a:cubicBezTo>
                  <a:cubicBezTo>
                    <a:pt x="32" y="34"/>
                    <a:pt x="30" y="34"/>
                    <a:pt x="30" y="34"/>
                  </a:cubicBezTo>
                  <a:cubicBezTo>
                    <a:pt x="30" y="34"/>
                    <a:pt x="29" y="35"/>
                    <a:pt x="29" y="35"/>
                  </a:cubicBezTo>
                  <a:cubicBezTo>
                    <a:pt x="28" y="35"/>
                    <a:pt x="27" y="36"/>
                    <a:pt x="27" y="36"/>
                  </a:cubicBezTo>
                  <a:cubicBezTo>
                    <a:pt x="27" y="36"/>
                    <a:pt x="27" y="36"/>
                    <a:pt x="26" y="36"/>
                  </a:cubicBezTo>
                  <a:cubicBezTo>
                    <a:pt x="26" y="36"/>
                    <a:pt x="26" y="37"/>
                    <a:pt x="25" y="37"/>
                  </a:cubicBezTo>
                  <a:cubicBezTo>
                    <a:pt x="25" y="37"/>
                    <a:pt x="25" y="37"/>
                    <a:pt x="24" y="37"/>
                  </a:cubicBezTo>
                  <a:cubicBezTo>
                    <a:pt x="24" y="38"/>
                    <a:pt x="23" y="38"/>
                    <a:pt x="23" y="38"/>
                  </a:cubicBezTo>
                  <a:cubicBezTo>
                    <a:pt x="22" y="39"/>
                    <a:pt x="22" y="39"/>
                    <a:pt x="21" y="39"/>
                  </a:cubicBezTo>
                  <a:cubicBezTo>
                    <a:pt x="21" y="39"/>
                    <a:pt x="21" y="39"/>
                    <a:pt x="20" y="40"/>
                  </a:cubicBezTo>
                  <a:cubicBezTo>
                    <a:pt x="20" y="40"/>
                    <a:pt x="19" y="40"/>
                    <a:pt x="19" y="40"/>
                  </a:cubicBezTo>
                  <a:cubicBezTo>
                    <a:pt x="19" y="40"/>
                    <a:pt x="19" y="40"/>
                    <a:pt x="18" y="40"/>
                  </a:cubicBezTo>
                  <a:cubicBezTo>
                    <a:pt x="18" y="41"/>
                    <a:pt x="17" y="41"/>
                    <a:pt x="16" y="41"/>
                  </a:cubicBezTo>
                  <a:cubicBezTo>
                    <a:pt x="16" y="40"/>
                    <a:pt x="15" y="40"/>
                    <a:pt x="15" y="40"/>
                  </a:cubicBezTo>
                  <a:cubicBezTo>
                    <a:pt x="14" y="40"/>
                    <a:pt x="12" y="40"/>
                    <a:pt x="12" y="40"/>
                  </a:cubicBezTo>
                  <a:cubicBezTo>
                    <a:pt x="12" y="40"/>
                    <a:pt x="10" y="40"/>
                    <a:pt x="10" y="40"/>
                  </a:cubicBezTo>
                  <a:cubicBezTo>
                    <a:pt x="10" y="40"/>
                    <a:pt x="9" y="40"/>
                    <a:pt x="8" y="39"/>
                  </a:cubicBezTo>
                  <a:cubicBezTo>
                    <a:pt x="8" y="39"/>
                    <a:pt x="6" y="38"/>
                    <a:pt x="6" y="38"/>
                  </a:cubicBezTo>
                  <a:cubicBezTo>
                    <a:pt x="5" y="38"/>
                    <a:pt x="4" y="37"/>
                    <a:pt x="3" y="37"/>
                  </a:cubicBezTo>
                  <a:cubicBezTo>
                    <a:pt x="3" y="36"/>
                    <a:pt x="2" y="35"/>
                    <a:pt x="2" y="35"/>
                  </a:cubicBezTo>
                  <a:cubicBezTo>
                    <a:pt x="2" y="35"/>
                    <a:pt x="2" y="34"/>
                    <a:pt x="1" y="34"/>
                  </a:cubicBezTo>
                  <a:cubicBezTo>
                    <a:pt x="1" y="33"/>
                    <a:pt x="1" y="33"/>
                    <a:pt x="0" y="32"/>
                  </a:cubicBezTo>
                  <a:cubicBezTo>
                    <a:pt x="0" y="32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1" y="31"/>
                    <a:pt x="0" y="31"/>
                    <a:pt x="1" y="31"/>
                  </a:cubicBezTo>
                  <a:cubicBezTo>
                    <a:pt x="1" y="32"/>
                    <a:pt x="1" y="32"/>
                    <a:pt x="2" y="32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3" y="34"/>
                  </a:cubicBezTo>
                  <a:cubicBezTo>
                    <a:pt x="4" y="34"/>
                    <a:pt x="5" y="35"/>
                    <a:pt x="5" y="35"/>
                  </a:cubicBezTo>
                  <a:cubicBezTo>
                    <a:pt x="5" y="35"/>
                    <a:pt x="7" y="35"/>
                    <a:pt x="7" y="35"/>
                  </a:cubicBezTo>
                  <a:cubicBezTo>
                    <a:pt x="8" y="36"/>
                    <a:pt x="10" y="36"/>
                    <a:pt x="10" y="36"/>
                  </a:cubicBezTo>
                  <a:cubicBezTo>
                    <a:pt x="10" y="36"/>
                    <a:pt x="12" y="36"/>
                    <a:pt x="12" y="36"/>
                  </a:cubicBezTo>
                  <a:cubicBezTo>
                    <a:pt x="13" y="36"/>
                    <a:pt x="14" y="36"/>
                    <a:pt x="14" y="36"/>
                  </a:cubicBezTo>
                  <a:cubicBezTo>
                    <a:pt x="14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5"/>
                  </a:cubicBezTo>
                  <a:cubicBezTo>
                    <a:pt x="16" y="35"/>
                    <a:pt x="17" y="35"/>
                    <a:pt x="17" y="35"/>
                  </a:cubicBezTo>
                  <a:cubicBezTo>
                    <a:pt x="17" y="35"/>
                    <a:pt x="18" y="35"/>
                    <a:pt x="18" y="35"/>
                  </a:cubicBezTo>
                  <a:cubicBezTo>
                    <a:pt x="18" y="35"/>
                    <a:pt x="20" y="34"/>
                    <a:pt x="21" y="34"/>
                  </a:cubicBezTo>
                  <a:cubicBezTo>
                    <a:pt x="21" y="33"/>
                    <a:pt x="22" y="33"/>
                    <a:pt x="22" y="33"/>
                  </a:cubicBezTo>
                  <a:cubicBezTo>
                    <a:pt x="22" y="33"/>
                    <a:pt x="24" y="32"/>
                    <a:pt x="24" y="31"/>
                  </a:cubicBezTo>
                  <a:cubicBezTo>
                    <a:pt x="25" y="31"/>
                    <a:pt x="26" y="30"/>
                    <a:pt x="26" y="30"/>
                  </a:cubicBezTo>
                  <a:cubicBezTo>
                    <a:pt x="26" y="30"/>
                    <a:pt x="26" y="29"/>
                    <a:pt x="25" y="29"/>
                  </a:cubicBezTo>
                  <a:cubicBezTo>
                    <a:pt x="24" y="29"/>
                    <a:pt x="22" y="29"/>
                    <a:pt x="22" y="29"/>
                  </a:cubicBezTo>
                  <a:cubicBezTo>
                    <a:pt x="22" y="29"/>
                    <a:pt x="20" y="29"/>
                    <a:pt x="20" y="29"/>
                  </a:cubicBezTo>
                  <a:cubicBezTo>
                    <a:pt x="19" y="28"/>
                    <a:pt x="18" y="28"/>
                    <a:pt x="17" y="28"/>
                  </a:cubicBezTo>
                  <a:cubicBezTo>
                    <a:pt x="17" y="28"/>
                    <a:pt x="16" y="29"/>
                    <a:pt x="15" y="28"/>
                  </a:cubicBezTo>
                  <a:cubicBezTo>
                    <a:pt x="15" y="27"/>
                    <a:pt x="14" y="27"/>
                    <a:pt x="14" y="27"/>
                  </a:cubicBezTo>
                  <a:cubicBezTo>
                    <a:pt x="14" y="27"/>
                    <a:pt x="13" y="25"/>
                    <a:pt x="13" y="25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3" y="22"/>
                    <a:pt x="13" y="21"/>
                    <a:pt x="13" y="20"/>
                  </a:cubicBezTo>
                  <a:cubicBezTo>
                    <a:pt x="13" y="20"/>
                    <a:pt x="13" y="18"/>
                    <a:pt x="14" y="18"/>
                  </a:cubicBezTo>
                  <a:cubicBezTo>
                    <a:pt x="14" y="17"/>
                    <a:pt x="15" y="17"/>
                    <a:pt x="15" y="18"/>
                  </a:cubicBezTo>
                  <a:cubicBezTo>
                    <a:pt x="16" y="18"/>
                    <a:pt x="17" y="18"/>
                    <a:pt x="18" y="19"/>
                  </a:cubicBezTo>
                  <a:cubicBezTo>
                    <a:pt x="18" y="19"/>
                    <a:pt x="20" y="20"/>
                    <a:pt x="20" y="20"/>
                  </a:cubicBezTo>
                  <a:cubicBezTo>
                    <a:pt x="21" y="21"/>
                    <a:pt x="22" y="21"/>
                    <a:pt x="23" y="22"/>
                  </a:cubicBezTo>
                  <a:cubicBezTo>
                    <a:pt x="23" y="22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8" y="23"/>
                    <a:pt x="31" y="24"/>
                    <a:pt x="31" y="24"/>
                  </a:cubicBezTo>
                  <a:cubicBezTo>
                    <a:pt x="31" y="24"/>
                    <a:pt x="32" y="25"/>
                    <a:pt x="32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5" y="23"/>
                    <a:pt x="36" y="22"/>
                  </a:cubicBezTo>
                  <a:cubicBezTo>
                    <a:pt x="36" y="22"/>
                    <a:pt x="37" y="21"/>
                    <a:pt x="38" y="21"/>
                  </a:cubicBezTo>
                  <a:cubicBezTo>
                    <a:pt x="38" y="21"/>
                    <a:pt x="39" y="20"/>
                    <a:pt x="39" y="19"/>
                  </a:cubicBezTo>
                  <a:cubicBezTo>
                    <a:pt x="39" y="19"/>
                    <a:pt x="40" y="19"/>
                    <a:pt x="41" y="18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2" y="17"/>
                    <a:pt x="42" y="17"/>
                  </a:cubicBezTo>
                  <a:cubicBezTo>
                    <a:pt x="42" y="17"/>
                    <a:pt x="42" y="17"/>
                    <a:pt x="42" y="16"/>
                  </a:cubicBezTo>
                  <a:cubicBezTo>
                    <a:pt x="43" y="16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5" y="15"/>
                    <a:pt x="45" y="15"/>
                    <a:pt x="45" y="14"/>
                  </a:cubicBezTo>
                  <a:cubicBezTo>
                    <a:pt x="45" y="13"/>
                    <a:pt x="46" y="13"/>
                    <a:pt x="45" y="12"/>
                  </a:cubicBezTo>
                  <a:cubicBezTo>
                    <a:pt x="45" y="12"/>
                    <a:pt x="45" y="12"/>
                    <a:pt x="46" y="11"/>
                  </a:cubicBezTo>
                  <a:cubicBezTo>
                    <a:pt x="46" y="11"/>
                    <a:pt x="46" y="10"/>
                    <a:pt x="4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662876" y="6413097"/>
            <a:ext cx="27903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chemeClr val="bg1"/>
                </a:solidFill>
              </a:rPr>
              <a:t>严谨 严格 求实 求是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1376039" y="2698204"/>
            <a:ext cx="9294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000" dirty="0" err="1"/>
              <a:t>linux</a:t>
            </a:r>
            <a:r>
              <a:rPr lang="zh-CN" altLang="en-US" sz="6000" dirty="0"/>
              <a:t>下编译</a:t>
            </a:r>
            <a:r>
              <a:rPr lang="en-US" altLang="zh-CN" sz="6000" dirty="0"/>
              <a:t>so</a:t>
            </a:r>
            <a:r>
              <a:rPr lang="zh-CN" altLang="en-US" sz="6000" dirty="0"/>
              <a:t>库方法总结</a:t>
            </a:r>
            <a:endParaRPr lang="zh-CN" altLang="en-US" sz="900" spc="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467053" y="389189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pc="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汇报答辩通用模板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956560" y="4117050"/>
            <a:ext cx="1350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729485" y="4117050"/>
            <a:ext cx="13502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601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9F4330-4144-EB90-E69F-AC5BD8DDD3F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466665" y="3078162"/>
            <a:ext cx="1333500" cy="701675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4A959E-626D-961D-797A-A3A0958E8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290" y="1172478"/>
            <a:ext cx="7325662" cy="2829072"/>
          </a:xfrm>
        </p:spPr>
        <p:txBody>
          <a:bodyPr/>
          <a:lstStyle/>
          <a:p>
            <a:r>
              <a:rPr lang="zh-CN" altLang="en-US" sz="24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2400" dirty="0">
                <a:latin typeface="Times New Roman" panose="02020603050405020304" pitchFamily="18" charset="0"/>
              </a:rPr>
              <a:t>so</a:t>
            </a:r>
            <a:r>
              <a:rPr lang="zh-CN" altLang="en-US" sz="2400" dirty="0">
                <a:latin typeface="Times New Roman" panose="02020603050405020304" pitchFamily="18" charset="0"/>
              </a:rPr>
              <a:t>库</a:t>
            </a:r>
            <a:endParaRPr lang="en-US" altLang="zh-CN" sz="2400" dirty="0"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</a:rPr>
              <a:t>测试调用</a:t>
            </a:r>
            <a:r>
              <a:rPr lang="en-US" altLang="zh-CN" sz="2400" dirty="0">
                <a:latin typeface="Times New Roman" panose="02020603050405020304" pitchFamily="18" charset="0"/>
              </a:rPr>
              <a:t>so</a:t>
            </a:r>
            <a:r>
              <a:rPr lang="zh-CN" altLang="en-US" sz="2400" dirty="0">
                <a:latin typeface="Times New Roman" panose="02020603050405020304" pitchFamily="18" charset="0"/>
              </a:rPr>
              <a:t>库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17499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E1DC338-0D8E-07F0-9940-BF242160A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1294166"/>
          </a:xfrm>
        </p:spPr>
        <p:txBody>
          <a:bodyPr/>
          <a:lstStyle/>
          <a:p>
            <a:pPr algn="ctr"/>
            <a:r>
              <a:rPr lang="zh-CN" altLang="en-US" sz="44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4400" dirty="0">
                <a:latin typeface="Times New Roman" panose="02020603050405020304" pitchFamily="18" charset="0"/>
              </a:rPr>
              <a:t>so</a:t>
            </a:r>
            <a:r>
              <a:rPr lang="zh-CN" altLang="en-US" sz="4400" dirty="0">
                <a:latin typeface="Times New Roman" panose="02020603050405020304" pitchFamily="18" charset="0"/>
              </a:rPr>
              <a:t>库</a:t>
            </a:r>
            <a:endParaRPr lang="en-US" altLang="zh-CN" sz="4400" dirty="0">
              <a:latin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08ABE4E-00D2-8645-E241-723744EC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9948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69" y="957160"/>
            <a:ext cx="7088107" cy="4943679"/>
          </a:xfrm>
        </p:spPr>
        <p:txBody>
          <a:bodyPr/>
          <a:lstStyle/>
          <a:p>
            <a:r>
              <a:rPr lang="zh-CN" altLang="en-US" dirty="0"/>
              <a:t>准备环境</a:t>
            </a:r>
            <a:endParaRPr lang="en-US" altLang="zh-CN" dirty="0"/>
          </a:p>
          <a:p>
            <a:pPr lvl="1"/>
            <a:r>
              <a:rPr lang="zh-CN" altLang="en-US" dirty="0"/>
              <a:t>安装</a:t>
            </a:r>
            <a:r>
              <a:rPr lang="en-US" altLang="zh-CN" dirty="0"/>
              <a:t>Ubuntu/</a:t>
            </a:r>
            <a:r>
              <a:rPr lang="en-US" altLang="zh-CN" dirty="0" err="1"/>
              <a:t>linux</a:t>
            </a:r>
            <a:r>
              <a:rPr lang="en-US" altLang="zh-CN" dirty="0"/>
              <a:t> </a:t>
            </a:r>
            <a:r>
              <a:rPr lang="zh-CN" altLang="en-US" dirty="0"/>
              <a:t>操作系统</a:t>
            </a:r>
            <a:endParaRPr lang="en-US" altLang="zh-CN" dirty="0"/>
          </a:p>
          <a:p>
            <a:pPr lvl="2"/>
            <a:r>
              <a:rPr lang="en-US" altLang="zh-CN" dirty="0" err="1"/>
              <a:t>sudo</a:t>
            </a:r>
            <a:r>
              <a:rPr lang="en-US" altLang="zh-CN" dirty="0"/>
              <a:t> apt install curl </a:t>
            </a:r>
            <a:r>
              <a:rPr lang="en-US" altLang="zh-CN" dirty="0" err="1"/>
              <a:t>gnupg</a:t>
            </a:r>
            <a:endParaRPr lang="en-US" altLang="zh-CN" dirty="0"/>
          </a:p>
          <a:p>
            <a:pPr lvl="2"/>
            <a:r>
              <a:rPr lang="en-US" altLang="zh-CN" dirty="0" err="1"/>
              <a:t>sudo</a:t>
            </a:r>
            <a:r>
              <a:rPr lang="en-US" altLang="zh-CN" dirty="0"/>
              <a:t> apt install git</a:t>
            </a:r>
          </a:p>
          <a:p>
            <a:pPr lvl="1"/>
            <a:r>
              <a:rPr lang="zh-CN" altLang="en-US" dirty="0"/>
              <a:t>安装科学上网</a:t>
            </a:r>
            <a:endParaRPr lang="en-US" altLang="zh-CN" dirty="0"/>
          </a:p>
          <a:p>
            <a:pPr lvl="1"/>
            <a:r>
              <a:rPr lang="zh-CN" altLang="en-US" dirty="0"/>
              <a:t>安装</a:t>
            </a:r>
            <a:r>
              <a:rPr lang="en-US" altLang="zh-CN" dirty="0"/>
              <a:t>Bazel</a:t>
            </a:r>
            <a:r>
              <a:rPr lang="zh-CN" altLang="en-US" dirty="0"/>
              <a:t>（与</a:t>
            </a:r>
            <a:r>
              <a:rPr lang="en-US" altLang="zh-CN" dirty="0"/>
              <a:t>PC</a:t>
            </a:r>
            <a:r>
              <a:rPr lang="zh-CN" altLang="en-US" dirty="0"/>
              <a:t>上编译版本相同）</a:t>
            </a:r>
            <a:endParaRPr lang="en-US" altLang="zh-CN" dirty="0"/>
          </a:p>
          <a:p>
            <a:pPr lvl="2"/>
            <a:r>
              <a:rPr lang="en-US" altLang="zh-CN" dirty="0" err="1"/>
              <a:t>chmod</a:t>
            </a:r>
            <a:r>
              <a:rPr lang="en-US" altLang="zh-CN" dirty="0"/>
              <a:t> +x bazel-3.1.0-installer-linux-x86_64.sh </a:t>
            </a:r>
          </a:p>
          <a:p>
            <a:pPr lvl="2"/>
            <a:r>
              <a:rPr lang="en-US" altLang="zh-CN" dirty="0" err="1"/>
              <a:t>sudo</a:t>
            </a:r>
            <a:r>
              <a:rPr lang="en-US" altLang="zh-CN" dirty="0"/>
              <a:t> ./bazel-3.1.0-installer-linux-x86_64.sh</a:t>
            </a:r>
          </a:p>
          <a:p>
            <a:pPr lvl="2"/>
            <a:r>
              <a:rPr lang="en-US" altLang="zh-CN" dirty="0"/>
              <a:t>bazel –version</a:t>
            </a:r>
          </a:p>
          <a:p>
            <a:pPr lvl="2"/>
            <a:endParaRPr lang="en-US" altLang="zh-CN" dirty="0"/>
          </a:p>
          <a:p>
            <a:pPr lvl="1"/>
            <a:r>
              <a:rPr lang="zh-CN" altLang="en-US" dirty="0"/>
              <a:t>安装工具链</a:t>
            </a:r>
            <a:endParaRPr lang="en-US" altLang="zh-CN" dirty="0"/>
          </a:p>
          <a:p>
            <a:pPr lvl="2"/>
            <a:r>
              <a:rPr lang="en-US" altLang="zh-CN" dirty="0" err="1"/>
              <a:t>sudo</a:t>
            </a:r>
            <a:r>
              <a:rPr lang="en-US" altLang="zh-CN" dirty="0"/>
              <a:t> apt-get update </a:t>
            </a:r>
          </a:p>
          <a:p>
            <a:pPr lvl="2"/>
            <a:r>
              <a:rPr lang="en-US" altLang="zh-CN" dirty="0" err="1"/>
              <a:t>sudo</a:t>
            </a:r>
            <a:r>
              <a:rPr lang="en-US" altLang="zh-CN" dirty="0"/>
              <a:t> apt-get install crossbuild-essential-arm64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准备环境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C5289E-3894-2E72-340C-C02AC93B2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93" y="4201238"/>
            <a:ext cx="3217762" cy="804441"/>
          </a:xfrm>
          <a:prstGeom prst="rect">
            <a:avLst/>
          </a:prstGeom>
        </p:spPr>
      </p:pic>
      <p:sp>
        <p:nvSpPr>
          <p:cNvPr id="6" name="内容占位符 3">
            <a:extLst>
              <a:ext uri="{FF2B5EF4-FFF2-40B4-BE49-F238E27FC236}">
                <a16:creationId xmlns:a16="http://schemas.microsoft.com/office/drawing/2014/main" id="{2008E8A6-4AF1-76BA-FEB3-8E2B45951B10}"/>
              </a:ext>
            </a:extLst>
          </p:cNvPr>
          <p:cNvSpPr txBox="1">
            <a:spLocks/>
          </p:cNvSpPr>
          <p:nvPr/>
        </p:nvSpPr>
        <p:spPr>
          <a:xfrm>
            <a:off x="7290032" y="1180749"/>
            <a:ext cx="4809098" cy="30204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安装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Python3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及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Numpy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包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sudo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apt-install python3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pip install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numpy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：如果安装了多个版本的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ython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一定要将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ython3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连接至默认版本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如果需要其他包也请一并安装。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3049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创建项目文件夹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创建子文件夹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：保存项目程序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：保存源文件代码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libs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：保存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库文件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形用户界面, 文本, 应用程序&#10;&#10;描述已自动生成">
            <a:extLst>
              <a:ext uri="{FF2B5EF4-FFF2-40B4-BE49-F238E27FC236}">
                <a16:creationId xmlns:a16="http://schemas.microsoft.com/office/drawing/2014/main" id="{DF04E1E9-6DC2-AD5B-F913-9FB39E617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73" y="808038"/>
            <a:ext cx="6686550" cy="3162300"/>
          </a:xfrm>
          <a:prstGeom prst="rect">
            <a:avLst/>
          </a:prstGeom>
        </p:spPr>
      </p:pic>
      <p:pic>
        <p:nvPicPr>
          <p:cNvPr id="10" name="图片 9" descr="图形用户界面, 文本, 应用程序&#10;&#10;描述已自动生成">
            <a:extLst>
              <a:ext uri="{FF2B5EF4-FFF2-40B4-BE49-F238E27FC236}">
                <a16:creationId xmlns:a16="http://schemas.microsoft.com/office/drawing/2014/main" id="{2F7B6F08-55D7-CFD5-A7FC-0A905C9CF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21" b="51344"/>
          <a:stretch/>
        </p:blipFill>
        <p:spPr>
          <a:xfrm>
            <a:off x="4233032" y="3970338"/>
            <a:ext cx="5421108" cy="215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23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将需要编译的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/C++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代码放入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文件夹中，举例：入口函数在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beat_track_into.cpp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中，注意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beat_track_into.h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文件，下一步需要复制使用。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文件，写入以下内容。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图形用户界面, 文本, 应用程序&#10;&#10;描述已自动生成">
            <a:extLst>
              <a:ext uri="{FF2B5EF4-FFF2-40B4-BE49-F238E27FC236}">
                <a16:creationId xmlns:a16="http://schemas.microsoft.com/office/drawing/2014/main" id="{AA015B15-4F25-F360-B4E1-7349C207F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604" y="999633"/>
            <a:ext cx="7940099" cy="485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2986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将需要编译的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/C++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代码放入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文件夹中，举例：入口函数在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beat_track_into.cpp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中，注意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beat_track_into.h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文件，下一步需要复制使用。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文件，写入以下内容。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A519B8D-025F-BD78-04BD-762F3D2A05A6}"/>
              </a:ext>
            </a:extLst>
          </p:cNvPr>
          <p:cNvSpPr txBox="1"/>
          <p:nvPr/>
        </p:nvSpPr>
        <p:spPr>
          <a:xfrm>
            <a:off x="3959604" y="1052718"/>
            <a:ext cx="8033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#设置最小版本</a:t>
            </a:r>
            <a:endParaRPr lang="en-US" altLang="zh-CN" dirty="0"/>
          </a:p>
          <a:p>
            <a:r>
              <a:rPr lang="zh-CN" altLang="en-US" dirty="0"/>
              <a:t>cmake_minimum_required(VERSION 3.10)</a:t>
            </a:r>
            <a:endParaRPr lang="en-US" altLang="zh-CN" dirty="0"/>
          </a:p>
          <a:p>
            <a:r>
              <a:rPr lang="zh-CN" altLang="en-US" dirty="0"/>
              <a:t># 设置项目名称</a:t>
            </a:r>
            <a:endParaRPr lang="en-US" altLang="zh-CN" dirty="0"/>
          </a:p>
          <a:p>
            <a:r>
              <a:rPr lang="zh-CN" altLang="en-US" dirty="0"/>
              <a:t>project(MyLibrary)</a:t>
            </a:r>
            <a:endParaRPr lang="en-US" altLang="zh-CN" dirty="0"/>
          </a:p>
          <a:p>
            <a:r>
              <a:rPr lang="zh-CN" altLang="en-US" dirty="0"/>
              <a:t># 将所有源文件添加到变量SOURCES中</a:t>
            </a:r>
            <a:endParaRPr lang="en-US" altLang="zh-CN" dirty="0"/>
          </a:p>
          <a:p>
            <a:r>
              <a:rPr lang="zh-CN" altLang="en-US" dirty="0"/>
              <a:t>set(SOURCES </a:t>
            </a:r>
            <a:endParaRPr lang="en-US" altLang="zh-CN" dirty="0"/>
          </a:p>
          <a:p>
            <a:pPr lvl="1"/>
            <a:r>
              <a:rPr lang="zh-CN" altLang="en-US" dirty="0"/>
              <a:t>beat_track_into.cpp</a:t>
            </a:r>
            <a:endParaRPr lang="en-US" altLang="zh-CN" dirty="0"/>
          </a:p>
          <a:p>
            <a:pPr lvl="1"/>
            <a:r>
              <a:rPr lang="zh-CN" altLang="en-US" dirty="0"/>
              <a:t>src/BTT.c</a:t>
            </a:r>
            <a:endParaRPr lang="en-US" altLang="zh-CN" dirty="0"/>
          </a:p>
          <a:p>
            <a:pPr lvl="1"/>
            <a:r>
              <a:rPr lang="zh-CN" altLang="en-US" dirty="0"/>
              <a:t>src/DFT.c</a:t>
            </a:r>
            <a:endParaRPr lang="en-US" altLang="zh-CN" dirty="0"/>
          </a:p>
          <a:p>
            <a:pPr lvl="1"/>
            <a:r>
              <a:rPr lang="zh-CN" altLang="en-US" dirty="0"/>
              <a:t>src/fastsin.c</a:t>
            </a:r>
            <a:endParaRPr lang="en-US" altLang="zh-CN" dirty="0"/>
          </a:p>
          <a:p>
            <a:pPr lvl="1"/>
            <a:r>
              <a:rPr lang="zh-CN" altLang="en-US" dirty="0"/>
              <a:t>src/Filter.c</a:t>
            </a:r>
            <a:endParaRPr lang="en-US" altLang="zh-CN" dirty="0"/>
          </a:p>
          <a:p>
            <a:pPr lvl="1"/>
            <a:r>
              <a:rPr lang="zh-CN" altLang="en-US" dirty="0"/>
              <a:t>src/Statistics.c</a:t>
            </a:r>
            <a:endParaRPr lang="en-US" altLang="zh-CN" dirty="0"/>
          </a:p>
          <a:p>
            <a:pPr lvl="1"/>
            <a:r>
              <a:rPr lang="zh-CN" altLang="en-US" dirty="0"/>
              <a:t>src/STFT.c)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生成共享库</a:t>
            </a:r>
            <a:endParaRPr lang="en-US" altLang="zh-CN" dirty="0"/>
          </a:p>
          <a:p>
            <a:r>
              <a:rPr lang="zh-CN" altLang="en-US" dirty="0"/>
              <a:t>add_library(mylibrary SHARED ${SOURCES})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设置库的输出目录</a:t>
            </a:r>
            <a:endParaRPr lang="en-US" altLang="zh-CN" dirty="0"/>
          </a:p>
          <a:p>
            <a:r>
              <a:rPr lang="zh-CN" altLang="en-US" dirty="0"/>
              <a:t># set_target_properties(mylibrary PROPERTIES LIBRARY_OUTPUT_DIRECTORY ${CMAKE_CURRENT_SOURCE_DIR}/../libs)</a:t>
            </a:r>
          </a:p>
        </p:txBody>
      </p:sp>
    </p:spTree>
    <p:extLst>
      <p:ext uri="{BB962C8B-B14F-4D97-AF65-F5344CB8AC3E}">
        <p14:creationId xmlns:p14="http://schemas.microsoft.com/office/powerpoint/2010/main" val="196412573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将需要编译的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/C++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代码放入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文件夹中，举例：入口函数在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beat_track_into.cpp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中，注意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beat_track_into.h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文件，下一步需要复制使用。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文件，写入以下内容。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7A519B8D-025F-BD78-04BD-762F3D2A05A6}"/>
              </a:ext>
            </a:extLst>
          </p:cNvPr>
          <p:cNvSpPr txBox="1"/>
          <p:nvPr/>
        </p:nvSpPr>
        <p:spPr>
          <a:xfrm>
            <a:off x="3959604" y="1052718"/>
            <a:ext cx="803347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#设置最小版本</a:t>
            </a:r>
            <a:endParaRPr lang="en-US" altLang="zh-CN" dirty="0"/>
          </a:p>
          <a:p>
            <a:r>
              <a:rPr lang="zh-CN" altLang="en-US" dirty="0"/>
              <a:t>cmake_minimum_required(VERSION 3.10)</a:t>
            </a:r>
            <a:endParaRPr lang="en-US" altLang="zh-CN" dirty="0"/>
          </a:p>
          <a:p>
            <a:r>
              <a:rPr lang="zh-CN" altLang="en-US" dirty="0"/>
              <a:t># 设置项目名称</a:t>
            </a:r>
            <a:endParaRPr lang="en-US" altLang="zh-CN" dirty="0"/>
          </a:p>
          <a:p>
            <a:r>
              <a:rPr lang="zh-CN" altLang="en-US" dirty="0"/>
              <a:t>project(MyLibrary)</a:t>
            </a:r>
            <a:endParaRPr lang="en-US" altLang="zh-CN" dirty="0"/>
          </a:p>
          <a:p>
            <a:r>
              <a:rPr lang="zh-CN" altLang="en-US" dirty="0"/>
              <a:t># 将所有源文件添加到变量SOURCES中</a:t>
            </a:r>
            <a:endParaRPr lang="en-US" altLang="zh-CN" dirty="0"/>
          </a:p>
          <a:p>
            <a:r>
              <a:rPr lang="zh-CN" altLang="en-US" dirty="0"/>
              <a:t>set(SOURCES </a:t>
            </a:r>
            <a:endParaRPr lang="en-US" altLang="zh-CN" dirty="0"/>
          </a:p>
          <a:p>
            <a:pPr lvl="1"/>
            <a:r>
              <a:rPr lang="zh-CN" altLang="en-US" dirty="0"/>
              <a:t>beat_track_into.cpp</a:t>
            </a:r>
            <a:endParaRPr lang="en-US" altLang="zh-CN" dirty="0"/>
          </a:p>
          <a:p>
            <a:pPr lvl="1"/>
            <a:r>
              <a:rPr lang="zh-CN" altLang="en-US" dirty="0"/>
              <a:t>src/BTT.c</a:t>
            </a:r>
            <a:endParaRPr lang="en-US" altLang="zh-CN" dirty="0"/>
          </a:p>
          <a:p>
            <a:pPr lvl="1"/>
            <a:r>
              <a:rPr lang="zh-CN" altLang="en-US" dirty="0"/>
              <a:t>src/DFT.c</a:t>
            </a:r>
            <a:endParaRPr lang="en-US" altLang="zh-CN" dirty="0"/>
          </a:p>
          <a:p>
            <a:pPr lvl="1"/>
            <a:r>
              <a:rPr lang="zh-CN" altLang="en-US" dirty="0"/>
              <a:t>src/fastsin.c</a:t>
            </a:r>
            <a:endParaRPr lang="en-US" altLang="zh-CN" dirty="0"/>
          </a:p>
          <a:p>
            <a:pPr lvl="1"/>
            <a:r>
              <a:rPr lang="zh-CN" altLang="en-US" dirty="0"/>
              <a:t>src/Filter.c</a:t>
            </a:r>
            <a:endParaRPr lang="en-US" altLang="zh-CN" dirty="0"/>
          </a:p>
          <a:p>
            <a:pPr lvl="1"/>
            <a:r>
              <a:rPr lang="zh-CN" altLang="en-US" dirty="0"/>
              <a:t>src/Statistics.c</a:t>
            </a:r>
            <a:endParaRPr lang="en-US" altLang="zh-CN" dirty="0"/>
          </a:p>
          <a:p>
            <a:pPr lvl="1"/>
            <a:r>
              <a:rPr lang="zh-CN" altLang="en-US" dirty="0"/>
              <a:t>src/STFT.c)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生成共享库</a:t>
            </a:r>
            <a:endParaRPr lang="en-US" altLang="zh-CN" dirty="0"/>
          </a:p>
          <a:p>
            <a:r>
              <a:rPr lang="zh-CN" altLang="en-US" dirty="0"/>
              <a:t>add_library(mylibrary SHARED ${SOURCES})</a:t>
            </a:r>
            <a:endParaRPr lang="en-US" altLang="zh-CN" dirty="0"/>
          </a:p>
          <a:p>
            <a:r>
              <a:rPr lang="en-US" altLang="zh-CN" dirty="0"/>
              <a:t>#</a:t>
            </a:r>
            <a:r>
              <a:rPr lang="zh-CN" altLang="en-US" dirty="0"/>
              <a:t>设置库的输出目录</a:t>
            </a:r>
            <a:endParaRPr lang="en-US" altLang="zh-CN" dirty="0"/>
          </a:p>
          <a:p>
            <a:r>
              <a:rPr lang="zh-CN" altLang="en-US" dirty="0"/>
              <a:t>set_target_properties(mylibrary PROPERTIES LIBRARY_OUTPUT_DIRECTORY ${CMAKE_CURRENT_SOURCE_DIR}/../libs)</a:t>
            </a:r>
          </a:p>
        </p:txBody>
      </p:sp>
    </p:spTree>
    <p:extLst>
      <p:ext uri="{BB962C8B-B14F-4D97-AF65-F5344CB8AC3E}">
        <p14:creationId xmlns:p14="http://schemas.microsoft.com/office/powerpoint/2010/main" val="14983723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文件夹内分别执行：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.</a:t>
            </a: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make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 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文本&#10;&#10;描述已自动生成">
            <a:extLst>
              <a:ext uri="{FF2B5EF4-FFF2-40B4-BE49-F238E27FC236}">
                <a16:creationId xmlns:a16="http://schemas.microsoft.com/office/drawing/2014/main" id="{F9FDA5A6-17C3-F2C1-2B33-E57403101B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282" y="658312"/>
            <a:ext cx="6159894" cy="4741394"/>
          </a:xfrm>
          <a:prstGeom prst="rect">
            <a:avLst/>
          </a:prstGeom>
        </p:spPr>
      </p:pic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9D5786B6-BE7B-E6B0-4268-994BCB9315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78" y="1057543"/>
            <a:ext cx="5099767" cy="474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456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编译生成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6CA32A-0E8D-FFE1-F877-A05674A5C93B}"/>
              </a:ext>
            </a:extLst>
          </p:cNvPr>
          <p:cNvSpPr txBox="1"/>
          <p:nvPr/>
        </p:nvSpPr>
        <p:spPr>
          <a:xfrm>
            <a:off x="9046233" y="4196615"/>
            <a:ext cx="305138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6700" indent="127000">
              <a:lnSpc>
                <a:spcPct val="150000"/>
              </a:lnSpc>
            </a:pPr>
            <a:b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1CCD57-737B-C61C-0B8B-9F92B4854A2F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924352" cy="3981166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编译生成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库基本步骤：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文件夹内分别执行：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.</a:t>
            </a: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make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 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生成成功后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libs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文件夹下成功生成有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339C3FE-1379-1403-516B-4B9F12CBD9E5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 descr="图形用户界面, 文本, 应用程序&#10;&#10;描述已自动生成">
            <a:extLst>
              <a:ext uri="{FF2B5EF4-FFF2-40B4-BE49-F238E27FC236}">
                <a16:creationId xmlns:a16="http://schemas.microsoft.com/office/drawing/2014/main" id="{A976868D-4078-BB61-04E3-2CB31B912A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331" y="927635"/>
            <a:ext cx="8175417" cy="500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71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A2A4B-E192-8BEE-D331-1F0861E2C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8D0B1C0-C229-8183-AF94-E37AB81B4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684" y="3094954"/>
            <a:ext cx="6343884" cy="1294166"/>
          </a:xfrm>
        </p:spPr>
        <p:txBody>
          <a:bodyPr/>
          <a:lstStyle/>
          <a:p>
            <a:pPr algn="ctr"/>
            <a:r>
              <a:rPr lang="zh-CN" altLang="en-US" sz="4400" dirty="0">
                <a:latin typeface="Times New Roman" panose="02020603050405020304" pitchFamily="18" charset="0"/>
              </a:rPr>
              <a:t>测试调用</a:t>
            </a:r>
            <a:r>
              <a:rPr lang="en-US" altLang="zh-CN" sz="4400" dirty="0">
                <a:latin typeface="Times New Roman" panose="02020603050405020304" pitchFamily="18" charset="0"/>
              </a:rPr>
              <a:t>so</a:t>
            </a:r>
            <a:r>
              <a:rPr lang="zh-CN" altLang="en-US" sz="4400" dirty="0">
                <a:latin typeface="Times New Roman" panose="02020603050405020304" pitchFamily="18" charset="0"/>
              </a:rPr>
              <a:t>库</a:t>
            </a:r>
            <a:endParaRPr lang="en-US" altLang="zh-CN" sz="4400" dirty="0">
              <a:latin typeface="Times New Roman" panose="02020603050405020304" pitchFamily="18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9A4F6A6-10F7-9B02-983F-B4C102B92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9275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E85E-5135-C75E-2B84-DFD8EEFB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947280-74F5-C639-87AF-D6109720D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测试调用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037774E-756B-141E-50D6-73E73D4C5D76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6"/>
            <a:ext cx="3449094" cy="2356351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测试调用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调用主函数文件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复制好提前说的入口函数的库文件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beat_track_into.h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3594160-D09B-EA5B-586C-5FD7A4458313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FAD3345-E427-F143-A19E-FF3E4EE11D74}"/>
              </a:ext>
            </a:extLst>
          </p:cNvPr>
          <p:cNvSpPr txBox="1"/>
          <p:nvPr/>
        </p:nvSpPr>
        <p:spPr>
          <a:xfrm>
            <a:off x="4062013" y="939973"/>
            <a:ext cx="627567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#设置最小版本</a:t>
            </a:r>
            <a:endParaRPr lang="en-US" altLang="zh-CN" dirty="0"/>
          </a:p>
          <a:p>
            <a:r>
              <a:rPr lang="zh-CN" altLang="en-US" dirty="0"/>
              <a:t>cmake_minimum_required(VERSION 3.10)</a:t>
            </a:r>
            <a:endParaRPr lang="en-US" altLang="zh-CN" dirty="0"/>
          </a:p>
          <a:p>
            <a:r>
              <a:rPr lang="zh-CN" altLang="en-US" dirty="0"/>
              <a:t># 设置项目名称project(MyLibrary)</a:t>
            </a:r>
            <a:endParaRPr lang="en-US" altLang="zh-CN" dirty="0"/>
          </a:p>
          <a:p>
            <a:r>
              <a:rPr lang="zh-CN" altLang="en-US" dirty="0"/>
              <a:t># # 添加源文件目录# </a:t>
            </a:r>
            <a:endParaRPr lang="en-US" altLang="zh-CN" dirty="0"/>
          </a:p>
          <a:p>
            <a:r>
              <a:rPr lang="zh-CN" altLang="en-US" dirty="0"/>
              <a:t>add_subdirectory(cpp)</a:t>
            </a:r>
            <a:endParaRPr lang="en-US" altLang="zh-CN" dirty="0"/>
          </a:p>
          <a:p>
            <a:r>
              <a:rPr lang="zh-CN" altLang="en-US" dirty="0"/>
              <a:t># 添加共享库的路径link_directories(${CMAKE_CURRENT_SOURCE_DIR}/libs)</a:t>
            </a:r>
            <a:endParaRPr lang="en-US" altLang="zh-CN" dirty="0"/>
          </a:p>
          <a:p>
            <a:r>
              <a:rPr lang="zh-CN" altLang="en-US" dirty="0"/>
              <a:t># 添加可执行文件</a:t>
            </a:r>
            <a:endParaRPr lang="en-US" altLang="zh-CN" dirty="0"/>
          </a:p>
          <a:p>
            <a:r>
              <a:rPr lang="zh-CN" altLang="en-US" dirty="0"/>
              <a:t>add_executable(myapp testmain.cpp)</a:t>
            </a:r>
            <a:endParaRPr lang="en-US" altLang="zh-CN" dirty="0"/>
          </a:p>
          <a:p>
            <a:r>
              <a:rPr lang="zh-CN" altLang="en-US" dirty="0"/>
              <a:t># 链接共享库</a:t>
            </a:r>
            <a:endParaRPr lang="en-US" altLang="zh-CN" dirty="0"/>
          </a:p>
          <a:p>
            <a:r>
              <a:rPr lang="zh-CN" altLang="en-US" dirty="0"/>
              <a:t>target_link_libraries(myapp mylibrary)</a:t>
            </a:r>
          </a:p>
        </p:txBody>
      </p:sp>
    </p:spTree>
    <p:extLst>
      <p:ext uri="{BB962C8B-B14F-4D97-AF65-F5344CB8AC3E}">
        <p14:creationId xmlns:p14="http://schemas.microsoft.com/office/powerpoint/2010/main" val="1363395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E85E-5135-C75E-2B84-DFD8EEFB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947280-74F5-C639-87AF-D6109720D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测试调用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037774E-756B-141E-50D6-73E73D4C5D76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5"/>
            <a:ext cx="3773119" cy="4481679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测试调用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调用主函数文件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复制好提前说的入口函数的库文件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beat_track_into.h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文件夹中执行命令：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make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成功生成可执行文件后，运行可执行文件。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3594160-D09B-EA5B-586C-5FD7A4458313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2FAD3345-E427-F143-A19E-FF3E4EE11D74}"/>
              </a:ext>
            </a:extLst>
          </p:cNvPr>
          <p:cNvSpPr txBox="1"/>
          <p:nvPr/>
        </p:nvSpPr>
        <p:spPr>
          <a:xfrm>
            <a:off x="4206391" y="1758121"/>
            <a:ext cx="77289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#include &lt;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stdio.h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&gt;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#include "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cpp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beat_track_into.h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 main() {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float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testaudiobuffer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[1024] = {0.588};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double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=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into_beat_detected_aglrithm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testaudiobuffer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,1024);</a:t>
            </a:r>
            <a:br>
              <a:rPr lang="en-US" altLang="zh-CN" dirty="0"/>
            </a:b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printf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("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is %f\n",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ans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);</a:t>
            </a:r>
            <a:br>
              <a:rPr lang="en-US" altLang="zh-CN" dirty="0"/>
            </a:br>
            <a:r>
              <a:rPr lang="en-US" altLang="zh-CN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3555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5E85E-5135-C75E-2B84-DFD8EEFB1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1947280-74F5-C639-87AF-D6109720D5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/>
          <a:lstStyle/>
          <a:p>
            <a:r>
              <a:rPr lang="zh-CN" altLang="en-US" sz="3200" dirty="0">
                <a:latin typeface="Times New Roman" panose="02020603050405020304" pitchFamily="18" charset="0"/>
              </a:rPr>
              <a:t>测试调用</a:t>
            </a:r>
            <a:r>
              <a:rPr lang="en-US" altLang="zh-CN" sz="3200" dirty="0">
                <a:latin typeface="Times New Roman" panose="02020603050405020304" pitchFamily="18" charset="0"/>
              </a:rPr>
              <a:t>so</a:t>
            </a:r>
            <a:r>
              <a:rPr lang="zh-CN" altLang="en-US" sz="3200" dirty="0">
                <a:latin typeface="Times New Roman" panose="02020603050405020304" pitchFamily="18" charset="0"/>
              </a:rPr>
              <a:t>库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037774E-756B-141E-50D6-73E73D4C5D76}"/>
              </a:ext>
            </a:extLst>
          </p:cNvPr>
          <p:cNvSpPr txBox="1">
            <a:spLocks noChangeArrowheads="1"/>
          </p:cNvSpPr>
          <p:nvPr/>
        </p:nvSpPr>
        <p:spPr>
          <a:xfrm>
            <a:off x="35252" y="831465"/>
            <a:ext cx="3773119" cy="4481679"/>
          </a:xfrm>
          <a:prstGeom prst="rect">
            <a:avLst/>
          </a:prstGeom>
          <a:noFill/>
          <a:ln/>
        </p:spPr>
        <p:txBody>
          <a:bodyPr lIns="90000"/>
          <a:lstStyle>
            <a:lvl1pPr marL="342900" indent="-3429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1pPr>
            <a:lvl2pPr marL="742950" indent="-28575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v"/>
              <a:defRPr sz="2400" kern="1200">
                <a:solidFill>
                  <a:srgbClr val="663300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2pPr>
            <a:lvl3pPr marL="11430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Ø"/>
              <a:defRPr sz="2000" kern="1200">
                <a:solidFill>
                  <a:srgbClr val="000066"/>
                </a:solidFill>
                <a:latin typeface="+mn-lt"/>
                <a:ea typeface="+mn-ea"/>
                <a:cs typeface="+mn-cs"/>
                <a:sym typeface="Arial" panose="020B0604020202020204" pitchFamily="34" charset="0"/>
              </a:defRPr>
            </a:lvl3pPr>
            <a:lvl4pPr marL="16002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ü"/>
              <a:defRPr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4pPr>
            <a:lvl5pPr marL="2057400" indent="-228600" algn="l" defTabSz="0" rtl="0" eaLnBrk="0" fontAlgn="base" hangingPunct="0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•"/>
              <a:defRPr sz="16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  <a:sym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9947">
              <a:lnSpc>
                <a:spcPct val="150000"/>
              </a:lnSpc>
              <a:spcBef>
                <a:spcPts val="0"/>
              </a:spcBef>
            </a:pP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测试调用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库：</a:t>
            </a:r>
            <a:r>
              <a:rPr lang="en-US" altLang="zh-CN" sz="1867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CMakeLists.txt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调用主函数文件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复制好提前说的入口函数的库文件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beat_track_into.h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build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文件夹中执行命令：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cmake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..</a:t>
            </a:r>
          </a:p>
          <a:p>
            <a:pPr marL="254237" lvl="1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make</a:t>
            </a:r>
          </a:p>
          <a:p>
            <a:pPr marL="539987"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成功生成可执行文件后，运行可执行文件。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3594160-D09B-EA5B-586C-5FD7A4458313}"/>
              </a:ext>
            </a:extLst>
          </p:cNvPr>
          <p:cNvCxnSpPr>
            <a:cxnSpLocks/>
          </p:cNvCxnSpPr>
          <p:nvPr/>
        </p:nvCxnSpPr>
        <p:spPr>
          <a:xfrm>
            <a:off x="3808371" y="808038"/>
            <a:ext cx="0" cy="5660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EE7E78DE-74DA-0287-D6EB-8733E229EA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425" y="705419"/>
            <a:ext cx="7486650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09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下载源码（请下载在</a:t>
            </a:r>
            <a:r>
              <a:rPr lang="en-US" altLang="zh-CN" dirty="0"/>
              <a:t>PC</a:t>
            </a:r>
            <a:r>
              <a:rPr lang="zh-CN" altLang="en-US" dirty="0"/>
              <a:t>端测试过的版本 以</a:t>
            </a:r>
            <a:r>
              <a:rPr lang="en-US" altLang="zh-CN" dirty="0"/>
              <a:t>2.4.0</a:t>
            </a:r>
            <a:r>
              <a:rPr lang="zh-CN" altLang="en-US" dirty="0"/>
              <a:t>版本为例）</a:t>
            </a:r>
            <a:endParaRPr lang="en-US" altLang="zh-CN" dirty="0"/>
          </a:p>
          <a:p>
            <a:pPr lvl="1"/>
            <a:r>
              <a:rPr lang="zh-CN" altLang="en-US" dirty="0"/>
              <a:t>打开浏览器，进入网页  </a:t>
            </a:r>
            <a:r>
              <a:rPr lang="en-US" altLang="zh-CN" dirty="0">
                <a:hlinkClick r:id="rId2"/>
              </a:rPr>
              <a:t>https://github.com/tensorflow/tensorflow/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下载源码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2143FC-479C-0AD8-2D24-28374AA05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10" y="2105637"/>
            <a:ext cx="3830089" cy="21300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DE841D4-5BC1-DEAB-CEF7-03D3F8021A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178" y="2105637"/>
            <a:ext cx="2824223" cy="2135529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7853B4E7-A59C-C151-134C-810705A61330}"/>
              </a:ext>
            </a:extLst>
          </p:cNvPr>
          <p:cNvSpPr/>
          <p:nvPr/>
        </p:nvSpPr>
        <p:spPr>
          <a:xfrm>
            <a:off x="4704236" y="2234655"/>
            <a:ext cx="2565705" cy="696849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点击右下方的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release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选择自己的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tensorflow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版本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1C1FA1-F467-99D2-CA71-B7A0F8B46A1E}"/>
              </a:ext>
            </a:extLst>
          </p:cNvPr>
          <p:cNvCxnSpPr>
            <a:cxnSpLocks/>
          </p:cNvCxnSpPr>
          <p:nvPr/>
        </p:nvCxnSpPr>
        <p:spPr>
          <a:xfrm flipV="1">
            <a:off x="3749879" y="3321478"/>
            <a:ext cx="3993160" cy="696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BAF0EAF4-960A-898F-9AF6-B69E1AE09C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414" y="4348014"/>
            <a:ext cx="3993160" cy="1946352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F69A1E0-DB6A-A5C6-2AFC-4A07EC4D7B0E}"/>
              </a:ext>
            </a:extLst>
          </p:cNvPr>
          <p:cNvCxnSpPr>
            <a:cxnSpLocks/>
          </p:cNvCxnSpPr>
          <p:nvPr/>
        </p:nvCxnSpPr>
        <p:spPr>
          <a:xfrm flipH="1">
            <a:off x="4152550" y="4408301"/>
            <a:ext cx="1208015" cy="3734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07F24D7-A319-F009-F34B-3C34B209D32A}"/>
              </a:ext>
            </a:extLst>
          </p:cNvPr>
          <p:cNvSpPr/>
          <p:nvPr/>
        </p:nvSpPr>
        <p:spPr>
          <a:xfrm>
            <a:off x="5411925" y="4167934"/>
            <a:ext cx="1454388" cy="427079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搜索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2.4.0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版本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856DA0F3-7CC4-E8E2-0781-EFBB7D505532}"/>
              </a:ext>
            </a:extLst>
          </p:cNvPr>
          <p:cNvSpPr/>
          <p:nvPr/>
        </p:nvSpPr>
        <p:spPr>
          <a:xfrm>
            <a:off x="7079428" y="4488112"/>
            <a:ext cx="5071062" cy="1214190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如果知道所需版本，可直接访问网页：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hlinkClick r:id="rId6"/>
              </a:rPr>
              <a:t>https://github.com/tensorflow/tensorflow/releases/tag/v2.4.0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把最后的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v2.4.0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换成你所需要的版本号</a:t>
            </a:r>
          </a:p>
        </p:txBody>
      </p:sp>
    </p:spTree>
    <p:extLst>
      <p:ext uri="{BB962C8B-B14F-4D97-AF65-F5344CB8AC3E}">
        <p14:creationId xmlns:p14="http://schemas.microsoft.com/office/powerpoint/2010/main" val="25337715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5258"/>
          <a:stretch>
            <a:fillRect/>
          </a:stretch>
        </p:blipFill>
        <p:spPr>
          <a:xfrm>
            <a:off x="4563962" y="717438"/>
            <a:ext cx="5798603" cy="5543049"/>
          </a:xfrm>
          <a:prstGeom prst="rect">
            <a:avLst/>
          </a:prstGeom>
          <a:effectLst/>
        </p:spPr>
      </p:pic>
      <p:sp>
        <p:nvSpPr>
          <p:cNvPr id="87" name="矩形 86"/>
          <p:cNvSpPr/>
          <p:nvPr/>
        </p:nvSpPr>
        <p:spPr>
          <a:xfrm>
            <a:off x="0" y="-1268"/>
            <a:ext cx="12192003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02951" y="2399526"/>
            <a:ext cx="35702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spc="600" dirty="0">
                <a:solidFill>
                  <a:schemeClr val="accent1"/>
                </a:solidFill>
                <a:cs typeface="+mn-ea"/>
                <a:sym typeface="+mn-lt"/>
              </a:rPr>
              <a:t>感谢观看</a:t>
            </a:r>
          </a:p>
        </p:txBody>
      </p:sp>
      <p:sp>
        <p:nvSpPr>
          <p:cNvPr id="80" name="矩形: 圆角 79"/>
          <p:cNvSpPr/>
          <p:nvPr/>
        </p:nvSpPr>
        <p:spPr>
          <a:xfrm>
            <a:off x="4467275" y="4071475"/>
            <a:ext cx="3380585" cy="46166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92123" y="4083051"/>
            <a:ext cx="32178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汇报人：</a:t>
            </a:r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lixiangyu97</a:t>
            </a:r>
          </a:p>
        </p:txBody>
      </p:sp>
      <p:sp>
        <p:nvSpPr>
          <p:cNvPr id="83" name="矩形 82"/>
          <p:cNvSpPr/>
          <p:nvPr/>
        </p:nvSpPr>
        <p:spPr>
          <a:xfrm>
            <a:off x="4435257" y="1853326"/>
            <a:ext cx="2790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严谨 严格 求实 求是</a:t>
            </a:r>
          </a:p>
        </p:txBody>
      </p:sp>
      <p:sp>
        <p:nvSpPr>
          <p:cNvPr id="77" name="矩形 76"/>
          <p:cNvSpPr/>
          <p:nvPr/>
        </p:nvSpPr>
        <p:spPr>
          <a:xfrm flipH="1">
            <a:off x="-5" y="0"/>
            <a:ext cx="1966494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1905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59163" y="1643605"/>
            <a:ext cx="2992054" cy="29920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503869" y="1727254"/>
            <a:ext cx="2925240" cy="2796320"/>
            <a:chOff x="1102098" y="2279209"/>
            <a:chExt cx="2381384" cy="2276432"/>
          </a:xfrm>
        </p:grpSpPr>
        <p:sp>
          <p:nvSpPr>
            <p:cNvPr id="31" name="椭圆 30"/>
            <p:cNvSpPr/>
            <p:nvPr/>
          </p:nvSpPr>
          <p:spPr>
            <a:xfrm>
              <a:off x="1114989" y="2290784"/>
              <a:ext cx="2253282" cy="22532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258"/>
            <a:stretch>
              <a:fillRect/>
            </a:stretch>
          </p:blipFill>
          <p:spPr>
            <a:xfrm>
              <a:off x="1102098" y="2279209"/>
              <a:ext cx="2381384" cy="2276432"/>
            </a:xfrm>
            <a:prstGeom prst="rect">
              <a:avLst/>
            </a:prstGeom>
            <a:effectLst/>
          </p:spPr>
        </p:pic>
      </p:grpSp>
      <p:sp>
        <p:nvSpPr>
          <p:cNvPr id="91" name="矩形 90"/>
          <p:cNvSpPr/>
          <p:nvPr/>
        </p:nvSpPr>
        <p:spPr>
          <a:xfrm>
            <a:off x="4435258" y="3455228"/>
            <a:ext cx="3296631" cy="3412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Thank you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下载源码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下载源码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6BF9B9-855E-829A-9579-BEA0687DE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64" y="1597801"/>
            <a:ext cx="5045606" cy="272427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3F440B-86D4-4EF9-C9B6-DD6336F390DE}"/>
              </a:ext>
            </a:extLst>
          </p:cNvPr>
          <p:cNvSpPr/>
          <p:nvPr/>
        </p:nvSpPr>
        <p:spPr>
          <a:xfrm>
            <a:off x="5883664" y="3669764"/>
            <a:ext cx="1486839" cy="696849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网页拉到最下，下载源码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E128ACA-3831-9996-3D58-70AE99312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059" y="4390448"/>
            <a:ext cx="4499011" cy="1178885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61C1FA1-F467-99D2-CA71-B7A0F8B46A1E}"/>
              </a:ext>
            </a:extLst>
          </p:cNvPr>
          <p:cNvCxnSpPr>
            <a:cxnSpLocks/>
          </p:cNvCxnSpPr>
          <p:nvPr/>
        </p:nvCxnSpPr>
        <p:spPr>
          <a:xfrm flipH="1">
            <a:off x="1996580" y="4105085"/>
            <a:ext cx="3861748" cy="8748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3F3F6FA-E277-022C-6F81-D7DD37195F2A}"/>
              </a:ext>
            </a:extLst>
          </p:cNvPr>
          <p:cNvSpPr/>
          <p:nvPr/>
        </p:nvSpPr>
        <p:spPr>
          <a:xfrm>
            <a:off x="1610088" y="5637703"/>
            <a:ext cx="3120720" cy="768027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Linux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系统下载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tar.gz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后缀文件。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windows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系统下载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.zip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后缀文件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BE098B1-4E8A-A64A-4989-579BB83394C9}"/>
              </a:ext>
            </a:extLst>
          </p:cNvPr>
          <p:cNvCxnSpPr>
            <a:cxnSpLocks/>
            <a:stCxn id="12" idx="2"/>
          </p:cNvCxnSpPr>
          <p:nvPr/>
        </p:nvCxnSpPr>
        <p:spPr>
          <a:xfrm flipH="1" flipV="1">
            <a:off x="1837189" y="5048260"/>
            <a:ext cx="1424376" cy="521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9B1C159A-205D-F776-0DBF-AFC6CC5D2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212" y="1155699"/>
            <a:ext cx="3377874" cy="2696993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44B327CA-7BB5-1F41-B155-26647C6F8E1A}"/>
              </a:ext>
            </a:extLst>
          </p:cNvPr>
          <p:cNvSpPr/>
          <p:nvPr/>
        </p:nvSpPr>
        <p:spPr>
          <a:xfrm>
            <a:off x="8478366" y="4018188"/>
            <a:ext cx="3120720" cy="1819821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home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目录里面新建一个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tensorflow_compile_demo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的文件夹（目录位置，目录名称可以自定义）后双击打开，将文件夹拖动到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tensorflow_compile_demo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文件夹中，即可自动解压。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1C205A5-B98C-1A27-D529-DBDD8CAC9EC9}"/>
              </a:ext>
            </a:extLst>
          </p:cNvPr>
          <p:cNvSpPr txBox="1"/>
          <p:nvPr/>
        </p:nvSpPr>
        <p:spPr>
          <a:xfrm>
            <a:off x="8383178" y="5914712"/>
            <a:ext cx="3808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tar -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zxvf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tensorflow-2.4.0.tar.gz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9944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E14F45-EA02-2C77-CFB7-89B5DC837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下载 </a:t>
            </a:r>
            <a:r>
              <a:rPr lang="en-US" altLang="zh-CN" dirty="0"/>
              <a:t>Android SDK</a:t>
            </a: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现在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官方网站已经关闭了单独下载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SDK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的方式，我们只能通过安装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的方式下载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SDK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endParaRPr lang="en-US" altLang="zh-CN" sz="1800" b="0" i="0" u="none" strike="noStrike" baseline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https://developer.android.google.cn/studio </a:t>
            </a:r>
          </a:p>
          <a:p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r>
              <a:rPr lang="en-US" altLang="zh-CN" sz="1800" b="0" i="0" u="none" strike="noStrike" baseline="0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平台下的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Studio</a:t>
            </a:r>
            <a:endParaRPr lang="en-US" alt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0B83007-3740-A960-E981-E33325FB11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39" y="393497"/>
            <a:ext cx="12006261" cy="64314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</a:rPr>
              <a:t>TensorFlow</a:t>
            </a:r>
            <a:r>
              <a:rPr lang="zh-CN" altLang="en-US" dirty="0">
                <a:latin typeface="Times New Roman" panose="02020603050405020304" pitchFamily="18" charset="0"/>
              </a:rPr>
              <a:t>交叉编译库</a:t>
            </a:r>
            <a:r>
              <a:rPr lang="en-US" altLang="zh-CN" dirty="0">
                <a:latin typeface="Times New Roman" panose="02020603050405020304" pitchFamily="18" charset="0"/>
              </a:rPr>
              <a:t>——</a:t>
            </a:r>
            <a:r>
              <a:rPr lang="zh-CN" altLang="en-US" dirty="0">
                <a:latin typeface="Times New Roman" panose="02020603050405020304" pitchFamily="18" charset="0"/>
              </a:rPr>
              <a:t>下载</a:t>
            </a:r>
            <a:r>
              <a:rPr lang="en-US" altLang="zh-CN" dirty="0">
                <a:latin typeface="Times New Roman" panose="02020603050405020304" pitchFamily="18" charset="0"/>
              </a:rPr>
              <a:t>Android SDK NDK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CB92A2-3D7D-A0AD-3896-05137B372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804" b="7776"/>
          <a:stretch/>
        </p:blipFill>
        <p:spPr>
          <a:xfrm>
            <a:off x="190111" y="3187731"/>
            <a:ext cx="6325393" cy="27860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E17B36-3761-DF41-3B93-28A332F52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608" y="3140610"/>
            <a:ext cx="5360281" cy="3159697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5752C7E1-0BF6-1C9D-9E9B-0BAD28328863}"/>
              </a:ext>
            </a:extLst>
          </p:cNvPr>
          <p:cNvSpPr/>
          <p:nvPr/>
        </p:nvSpPr>
        <p:spPr>
          <a:xfrm>
            <a:off x="5723792" y="2089868"/>
            <a:ext cx="6084277" cy="1050742"/>
          </a:xfrm>
          <a:prstGeom prst="roundRect">
            <a:avLst/>
          </a:prstGeom>
          <a:solidFill>
            <a:srgbClr val="DEEBF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在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home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目录里面新建一个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tensorflow_compile_demo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的文件夹（目录位置，目录名称可以自定义）后双击打开，将文件夹拖动到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tensorflow_compile_demo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文件夹中，即可自动解压。</a:t>
            </a:r>
          </a:p>
        </p:txBody>
      </p:sp>
    </p:spTree>
    <p:extLst>
      <p:ext uri="{BB962C8B-B14F-4D97-AF65-F5344CB8AC3E}">
        <p14:creationId xmlns:p14="http://schemas.microsoft.com/office/powerpoint/2010/main" val="13327622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5731</Words>
  <Application>Microsoft Office PowerPoint</Application>
  <PresentationFormat>宽屏</PresentationFormat>
  <Paragraphs>922</Paragraphs>
  <Slides>70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0" baseType="lpstr">
      <vt:lpstr>JetBrains Mono</vt:lpstr>
      <vt:lpstr>等线</vt:lpstr>
      <vt:lpstr>等线 Light</vt:lpstr>
      <vt:lpstr>宋体</vt:lpstr>
      <vt:lpstr>微软雅黑</vt:lpstr>
      <vt:lpstr>Arial</vt:lpstr>
      <vt:lpstr>Consolas</vt:lpstr>
      <vt:lpstr>Times New Roman</vt:lpstr>
      <vt:lpstr>Wingdings</vt:lpstr>
      <vt:lpstr>Office 主题​​</vt:lpstr>
      <vt:lpstr>PowerPoint 演示文稿</vt:lpstr>
      <vt:lpstr>目录</vt:lpstr>
      <vt:lpstr>简单C++代码编译生成aar库</vt:lpstr>
      <vt:lpstr>PowerPoint 演示文稿</vt:lpstr>
      <vt:lpstr>TensorFlow交叉编译库——基本过程</vt:lpstr>
      <vt:lpstr>TensorFlow交叉编译库——准备环境</vt:lpstr>
      <vt:lpstr>TensorFlow交叉编译库——下载源码</vt:lpstr>
      <vt:lpstr>TensorFlow交叉编译库——下载源码</vt:lpstr>
      <vt:lpstr>TensorFlow交叉编译库——下载Android SDK NDK</vt:lpstr>
      <vt:lpstr>TensorFlow交叉编译库——下载Android SDK NDK</vt:lpstr>
      <vt:lpstr>TensorFlow交叉编译库——下载Android SDK NDK</vt:lpstr>
      <vt:lpstr>TensorFlow交叉编译库——开始编译</vt:lpstr>
      <vt:lpstr>TensorFlow交叉编译库——开始编译</vt:lpstr>
      <vt:lpstr>TensorFlow交叉编译库——开始编译</vt:lpstr>
      <vt:lpstr>TensorFlow交叉编译库——开始编译</vt:lpstr>
      <vt:lpstr>TensorFlow交叉编译库——开始编译</vt:lpstr>
      <vt:lpstr>TensorFlow交叉编译库——文件拷贝至Android Studio</vt:lpstr>
      <vt:lpstr>PowerPoint 演示文稿</vt:lpstr>
      <vt:lpstr>TensorFlow交叉编译库——基本过程</vt:lpstr>
      <vt:lpstr>TensorFlow交叉编译库——下载OpenCV 交叉编译包</vt:lpstr>
      <vt:lpstr>TensorFlow交叉编译库——开始编译</vt:lpstr>
      <vt:lpstr>TensorFlow交叉编译库——开始编译</vt:lpstr>
      <vt:lpstr>TensorFlow交叉编译库——开始编译</vt:lpstr>
      <vt:lpstr>TensorFlow交叉编译库——开始编译</vt:lpstr>
      <vt:lpstr>PowerPoint 演示文稿</vt:lpstr>
      <vt:lpstr>使用内存分析器查看应用的内存使用情况 </vt:lpstr>
      <vt:lpstr>PowerPoint 演示文稿</vt:lpstr>
      <vt:lpstr>偶发性指针异常bug</vt:lpstr>
      <vt:lpstr>指针异常bug检测</vt:lpstr>
      <vt:lpstr>指针异常bug检测</vt:lpstr>
      <vt:lpstr>PowerPoint 演示文稿</vt:lpstr>
      <vt:lpstr>其他需要注意的地方</vt:lpstr>
      <vt:lpstr>其他需要注意的地方</vt:lpstr>
      <vt:lpstr>PowerPoint 演示文稿</vt:lpstr>
      <vt:lpstr>提示</vt:lpstr>
      <vt:lpstr>PowerPoint 演示文稿</vt:lpstr>
      <vt:lpstr>编译生成so库</vt:lpstr>
      <vt:lpstr>编译生成so库</vt:lpstr>
      <vt:lpstr>编译生成so库</vt:lpstr>
      <vt:lpstr>编译生成so库</vt:lpstr>
      <vt:lpstr>编译生成so库</vt:lpstr>
      <vt:lpstr>编译生成so库</vt:lpstr>
      <vt:lpstr>编译生成so库</vt:lpstr>
      <vt:lpstr>编译生成so库</vt:lpstr>
      <vt:lpstr>编译生成so库</vt:lpstr>
      <vt:lpstr>编译生成so库</vt:lpstr>
      <vt:lpstr>编译生成so库</vt:lpstr>
      <vt:lpstr>PowerPoint 演示文稿</vt:lpstr>
      <vt:lpstr>计算函数运行时间的方法</vt:lpstr>
      <vt:lpstr>计算函数运行时间的方法</vt:lpstr>
      <vt:lpstr>计算函数运行时间的方法</vt:lpstr>
      <vt:lpstr>PowerPoint 演示文稿</vt:lpstr>
      <vt:lpstr>在子文件夹下编译生成SO库的方法</vt:lpstr>
      <vt:lpstr>在子文件夹下编译生成SO库的方法</vt:lpstr>
      <vt:lpstr>在子文件夹下编译生成SO库的方法</vt:lpstr>
      <vt:lpstr>在子文件夹下编译生成SO库的方法</vt:lpstr>
      <vt:lpstr>PowerPoint 演示文稿</vt:lpstr>
      <vt:lpstr>目录</vt:lpstr>
      <vt:lpstr>PowerPoint 演示文稿</vt:lpstr>
      <vt:lpstr>编译生成so库</vt:lpstr>
      <vt:lpstr>编译生成so库</vt:lpstr>
      <vt:lpstr>编译生成so库</vt:lpstr>
      <vt:lpstr>编译生成so库</vt:lpstr>
      <vt:lpstr>编译生成so库</vt:lpstr>
      <vt:lpstr>编译生成so库</vt:lpstr>
      <vt:lpstr>PowerPoint 演示文稿</vt:lpstr>
      <vt:lpstr>测试调用so库</vt:lpstr>
      <vt:lpstr>测试调用so库</vt:lpstr>
      <vt:lpstr>测试调用so库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ICS算法二部01</dc:creator>
  <cp:lastModifiedBy>ICS算法二部01</cp:lastModifiedBy>
  <cp:revision>22</cp:revision>
  <dcterms:created xsi:type="dcterms:W3CDTF">2024-09-02T06:42:17Z</dcterms:created>
  <dcterms:modified xsi:type="dcterms:W3CDTF">2024-09-02T06:58:36Z</dcterms:modified>
</cp:coreProperties>
</file>